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1_C4DA149A.xml" ContentType="application/vnd.ms-powerpoint.comments+xml"/>
  <Override PartName="/ppt/comments/modernComment_103_562D883A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0B_27A3FEE3.xml" ContentType="application/vnd.ms-powerpoint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modernComment_104_1BD5BA1D.xml" ContentType="application/vnd.ms-powerpoint.comments+xml"/>
  <Override PartName="/ppt/comments/modernComment_10C_4FF69E6.xml" ContentType="application/vnd.ms-powerpoint.comments+xml"/>
  <Override PartName="/ppt/comments/modernComment_105_C4EC1DE6.xml" ContentType="application/vnd.ms-powerpoint.comments+xml"/>
  <Override PartName="/ppt/comments/modernComment_115_7E8A9FE3.xml" ContentType="application/vnd.ms-powerpoint.comments+xml"/>
  <Override PartName="/ppt/comments/modernComment_107_292872CC.xml" ContentType="application/vnd.ms-powerpoint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modernComment_111_C6C4051C.xml" ContentType="application/vnd.ms-powerpoint.comments+xml"/>
  <Override PartName="/ppt/comments/modernComment_113_E8DE851B.xml" ContentType="application/vnd.ms-powerpoint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omments/modernComment_10E_93F0C3B9.xml" ContentType="application/vnd.ms-powerpoint.comments+xml"/>
  <Override PartName="/ppt/comments/modernComment_116_C4144776.xml" ContentType="application/vnd.ms-powerpoint.comments+xml"/>
  <Override PartName="/ppt/comments/modernComment_108_D5D834A2.xml" ContentType="application/vnd.ms-powerpoint.comments+xml"/>
  <Override PartName="/ppt/comments/modernComment_109_2B4E22FD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61" r:id="rId1"/>
  </p:sldMasterIdLst>
  <p:sldIdLst>
    <p:sldId id="256" r:id="rId2"/>
    <p:sldId id="257" r:id="rId3"/>
    <p:sldId id="259" r:id="rId4"/>
    <p:sldId id="267" r:id="rId5"/>
    <p:sldId id="260" r:id="rId6"/>
    <p:sldId id="268" r:id="rId7"/>
    <p:sldId id="261" r:id="rId8"/>
    <p:sldId id="269" r:id="rId9"/>
    <p:sldId id="272" r:id="rId10"/>
    <p:sldId id="277" r:id="rId11"/>
    <p:sldId id="263" r:id="rId12"/>
    <p:sldId id="273" r:id="rId13"/>
    <p:sldId id="275" r:id="rId14"/>
    <p:sldId id="279" r:id="rId15"/>
    <p:sldId id="270" r:id="rId16"/>
    <p:sldId id="278" r:id="rId17"/>
    <p:sldId id="264" r:id="rId18"/>
    <p:sldId id="265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2F6FA4-6D13-883A-8996-CC6C15F42E87}" name="Walasavage, Elle M." initials="WEM" userId="S::walasavage@susqu.edu::bc931e08-b377-46e6-9103-dcc2947435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719"/>
  </p:normalViewPr>
  <p:slideViewPr>
    <p:cSldViewPr snapToGrid="0">
      <p:cViewPr varScale="1">
        <p:scale>
          <a:sx n="122" d="100"/>
          <a:sy n="122" d="100"/>
        </p:scale>
        <p:origin x="22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modernComment_10B_27A3FEE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D79E091-F376-BF42-8B3B-D74380C895AD}" authorId="{342F6FA4-6D13-883A-8996-CC6C15F42E87}" status="resolved" created="2025-12-01T19:24:16.270" complete="100000">
    <pc:sldMkLst xmlns:pc="http://schemas.microsoft.com/office/powerpoint/2013/main/command">
      <pc:docMk/>
      <pc:sldMk cId="665059043" sldId="267"/>
    </pc:sldMkLst>
    <p188:txBody>
      <a:bodyPr/>
      <a:lstStyle/>
      <a:p>
        <a:r>
          <a:rPr lang="en-US"/>
          <a:t>elle</a:t>
        </a:r>
      </a:p>
    </p188:txBody>
  </p188:cm>
</p188:cmLst>
</file>

<file path=ppt/comments/modernComment_10C_4FF69E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720471-F55D-5642-815C-AA984F1717F9}" authorId="{342F6FA4-6D13-883A-8996-CC6C15F42E87}" status="resolved" created="2025-12-02T02:31:38.606" complete="100000">
    <pc:sldMkLst xmlns:pc="http://schemas.microsoft.com/office/powerpoint/2013/main/command">
      <pc:docMk/>
      <pc:sldMk cId="83847654" sldId="268"/>
    </pc:sldMkLst>
    <p188:txBody>
      <a:bodyPr/>
      <a:lstStyle/>
      <a:p>
        <a:r>
          <a:rPr lang="en-US"/>
          <a:t>elle</a:t>
        </a:r>
      </a:p>
    </p188:txBody>
  </p188:cm>
</p188:cmLst>
</file>

<file path=ppt/comments/modernComment_10E_93F0C3B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3903FEF-046A-0842-8D68-D1872F8A38F2}" authorId="{342F6FA4-6D13-883A-8996-CC6C15F42E87}" status="resolved" created="2025-12-01T19:25:30.451" complete="100000">
    <pc:sldMkLst xmlns:pc="http://schemas.microsoft.com/office/powerpoint/2013/main/command">
      <pc:docMk/>
      <pc:sldMk cId="2482029497" sldId="270"/>
    </pc:sldMkLst>
    <p188:txBody>
      <a:bodyPr/>
      <a:lstStyle/>
      <a:p>
        <a:r>
          <a:rPr lang="en-US"/>
          <a:t>mya</a:t>
        </a:r>
      </a:p>
    </p188:txBody>
  </p188:cm>
</p188:cmLst>
</file>

<file path=ppt/comments/modernComment_101_C4DA149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FA0BEEA-C7C0-3D43-A8D7-1AEB31BBC453}" authorId="{342F6FA4-6D13-883A-8996-CC6C15F42E87}" status="resolved" created="2025-12-01T19:24:04.359" complete="100000">
    <pc:sldMkLst xmlns:pc="http://schemas.microsoft.com/office/powerpoint/2013/main/command">
      <pc:docMk/>
      <pc:sldMk cId="3302626458" sldId="257"/>
    </pc:sldMkLst>
    <p188:txBody>
      <a:bodyPr/>
      <a:lstStyle/>
      <a:p>
        <a:r>
          <a:rPr lang="en-US"/>
          <a:t>elle</a:t>
        </a:r>
      </a:p>
    </p188:txBody>
  </p188:cm>
</p188:cmLst>
</file>

<file path=ppt/comments/modernComment_103_562D88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6B01D40-5508-C240-B46A-423264123D22}" authorId="{342F6FA4-6D13-883A-8996-CC6C15F42E87}" status="resolved" created="2025-12-01T19:24:09.297" complete="100000">
    <pc:sldMkLst xmlns:pc="http://schemas.microsoft.com/office/powerpoint/2013/main/command">
      <pc:docMk/>
      <pc:sldMk cId="1445824570" sldId="259"/>
    </pc:sldMkLst>
    <p188:txBody>
      <a:bodyPr/>
      <a:lstStyle/>
      <a:p>
        <a:r>
          <a:rPr lang="en-US"/>
          <a:t>elle</a:t>
        </a:r>
      </a:p>
    </p188:txBody>
  </p188:cm>
</p188:cmLst>
</file>

<file path=ppt/comments/modernComment_104_1BD5BA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F685312-14A0-4C4E-A18F-1BFB42A4327A}" authorId="{342F6FA4-6D13-883A-8996-CC6C15F42E87}" status="resolved" created="2025-12-01T19:24:23.419" complete="100000">
    <pc:sldMkLst xmlns:pc="http://schemas.microsoft.com/office/powerpoint/2013/main/command">
      <pc:docMk/>
      <pc:sldMk cId="466991645" sldId="260"/>
    </pc:sldMkLst>
    <p188:txBody>
      <a:bodyPr/>
      <a:lstStyle/>
      <a:p>
        <a:r>
          <a:rPr lang="en-US"/>
          <a:t>elle</a:t>
        </a:r>
      </a:p>
    </p188:txBody>
  </p188:cm>
</p188:cmLst>
</file>

<file path=ppt/comments/modernComment_105_C4EC1DE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224BE8C-C301-0747-B595-6F52138B2840}" authorId="{342F6FA4-6D13-883A-8996-CC6C15F42E87}" status="resolved" created="2025-12-01T19:26:52.360" complete="100000">
    <pc:sldMkLst xmlns:pc="http://schemas.microsoft.com/office/powerpoint/2013/main/command">
      <pc:docMk/>
      <pc:sldMk cId="3303808486" sldId="261"/>
    </pc:sldMkLst>
    <p188:txBody>
      <a:bodyPr/>
      <a:lstStyle/>
      <a:p>
        <a:r>
          <a:rPr lang="en-US"/>
          <a:t>elle</a:t>
        </a:r>
      </a:p>
    </p188:txBody>
  </p188:cm>
</p188:cmLst>
</file>

<file path=ppt/comments/modernComment_107_292872C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ECAF161-65A5-9947-97AC-6AFC9188791E}" authorId="{342F6FA4-6D13-883A-8996-CC6C15F42E87}" status="resolved" created="2025-12-01T19:24:33.909" complete="100000">
    <pc:sldMkLst xmlns:pc="http://schemas.microsoft.com/office/powerpoint/2013/main/command">
      <pc:docMk/>
      <pc:sldMk cId="690516684" sldId="263"/>
    </pc:sldMkLst>
    <p188:txBody>
      <a:bodyPr/>
      <a:lstStyle/>
      <a:p>
        <a:r>
          <a:rPr lang="en-US"/>
          <a:t>mya</a:t>
        </a:r>
      </a:p>
    </p188:txBody>
  </p188:cm>
</p188:cmLst>
</file>

<file path=ppt/comments/modernComment_108_D5D834A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FB2E250-38D2-8049-8882-BE5A468A0C34}" authorId="{342F6FA4-6D13-883A-8996-CC6C15F42E87}" status="resolved" created="2025-12-01T19:26:37.868" complete="100000">
    <pc:sldMkLst xmlns:pc="http://schemas.microsoft.com/office/powerpoint/2013/main/command">
      <pc:docMk/>
      <pc:sldMk cId="3587716258" sldId="264"/>
    </pc:sldMkLst>
    <p188:txBody>
      <a:bodyPr/>
      <a:lstStyle/>
      <a:p>
        <a:r>
          <a:rPr lang="en-US"/>
          <a:t>jack</a:t>
        </a:r>
      </a:p>
    </p188:txBody>
  </p188:cm>
</p188:cmLst>
</file>

<file path=ppt/comments/modernComment_109_2B4E22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ABA1142-D487-7B4E-B003-48E56A6EE21A}" authorId="{342F6FA4-6D13-883A-8996-CC6C15F42E87}" status="resolved" created="2025-12-01T19:26:42.834" complete="100000">
    <pc:sldMkLst xmlns:pc="http://schemas.microsoft.com/office/powerpoint/2013/main/command">
      <pc:docMk/>
      <pc:sldMk cId="726541053" sldId="265"/>
    </pc:sldMkLst>
    <p188:txBody>
      <a:bodyPr/>
      <a:lstStyle/>
      <a:p>
        <a:r>
          <a:rPr lang="en-US"/>
          <a:t>jack</a:t>
        </a:r>
      </a:p>
    </p188:txBody>
  </p188:cm>
</p188:cmLst>
</file>

<file path=ppt/comments/modernComment_111_C6C405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1BAFCC7-4600-724E-8BDE-1165F26263DF}" authorId="{342F6FA4-6D13-883A-8996-CC6C15F42E87}" status="resolved" created="2025-12-01T19:24:57.278" complete="100000">
    <pc:sldMkLst xmlns:pc="http://schemas.microsoft.com/office/powerpoint/2013/main/command">
      <pc:docMk/>
      <pc:sldMk cId="3334735132" sldId="273"/>
    </pc:sldMkLst>
    <p188:txBody>
      <a:bodyPr/>
      <a:lstStyle/>
      <a:p>
        <a:r>
          <a:rPr lang="en-US"/>
          <a:t>mya</a:t>
        </a:r>
      </a:p>
    </p188:txBody>
  </p188:cm>
</p188:cmLst>
</file>

<file path=ppt/comments/modernComment_113_E8DE851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BFBE4FA-E242-C346-93D8-8C567A851868}" authorId="{342F6FA4-6D13-883A-8996-CC6C15F42E87}" status="resolved" created="2025-12-01T19:25:03.221" complete="100000">
    <pc:sldMkLst xmlns:pc="http://schemas.microsoft.com/office/powerpoint/2013/main/command">
      <pc:docMk/>
      <pc:sldMk cId="3906897179" sldId="275"/>
    </pc:sldMkLst>
    <p188:txBody>
      <a:bodyPr/>
      <a:lstStyle/>
      <a:p>
        <a:r>
          <a:rPr lang="en-US"/>
          <a:t>mya</a:t>
        </a:r>
      </a:p>
    </p188:txBody>
  </p188:cm>
</p188:cmLst>
</file>

<file path=ppt/comments/modernComment_115_7E8A9FE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9C62E7E-AAA2-F048-BE9F-617E48F64A1B}" authorId="{342F6FA4-6D13-883A-8996-CC6C15F42E87}" created="2025-12-01T19:24:29.947">
    <pc:sldMkLst xmlns:pc="http://schemas.microsoft.com/office/powerpoint/2013/main/command">
      <pc:docMk/>
      <pc:sldMk cId="2123014115" sldId="277"/>
    </pc:sldMkLst>
    <p188:txBody>
      <a:bodyPr/>
      <a:lstStyle/>
      <a:p>
        <a:r>
          <a:rPr lang="en-US"/>
          <a:t>mya</a:t>
        </a:r>
      </a:p>
    </p188:txBody>
  </p188:cm>
</p188:cmLst>
</file>

<file path=ppt/comments/modernComment_116_C414477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5D139FF-2B47-D144-8648-AA3DC875BB67}" authorId="{342F6FA4-6D13-883A-8996-CC6C15F42E87}" status="resolved" created="2025-12-01T19:26:32.547" complete="100000">
    <pc:sldMkLst xmlns:pc="http://schemas.microsoft.com/office/powerpoint/2013/main/command">
      <pc:docMk/>
      <pc:sldMk cId="3289663350" sldId="278"/>
    </pc:sldMkLst>
    <p188:txBody>
      <a:bodyPr/>
      <a:lstStyle/>
      <a:p>
        <a:r>
          <a:rPr lang="en-US"/>
          <a:t>jack</a:t>
        </a:r>
      </a:p>
    </p188:txBody>
  </p188:cm>
</p188:cmLst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13E6D-759D-46F2-9AA8-D99B9BA31E5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4FA9BA9-2154-4DC6-B343-042D10022F01}">
      <dgm:prSet/>
      <dgm:spPr/>
      <dgm:t>
        <a:bodyPr/>
        <a:lstStyle/>
        <a:p>
          <a:r>
            <a:rPr lang="en-US"/>
            <a:t>Strengths</a:t>
          </a:r>
        </a:p>
      </dgm:t>
    </dgm:pt>
    <dgm:pt modelId="{94B48E44-2842-4B52-A869-F6E5D6199DD6}" type="parTrans" cxnId="{602B15BA-964B-478E-93FF-8BA43F6A6D89}">
      <dgm:prSet/>
      <dgm:spPr/>
      <dgm:t>
        <a:bodyPr/>
        <a:lstStyle/>
        <a:p>
          <a:endParaRPr lang="en-US"/>
        </a:p>
      </dgm:t>
    </dgm:pt>
    <dgm:pt modelId="{5F6AED2C-C3CB-4B03-B12D-C0A0A9774F8E}" type="sibTrans" cxnId="{602B15BA-964B-478E-93FF-8BA43F6A6D89}">
      <dgm:prSet/>
      <dgm:spPr/>
      <dgm:t>
        <a:bodyPr/>
        <a:lstStyle/>
        <a:p>
          <a:endParaRPr lang="en-US"/>
        </a:p>
      </dgm:t>
    </dgm:pt>
    <dgm:pt modelId="{628DCDD6-D831-407D-8F29-A3B6A2D97ABC}">
      <dgm:prSet/>
      <dgm:spPr/>
      <dgm:t>
        <a:bodyPr/>
        <a:lstStyle/>
        <a:p>
          <a:r>
            <a:rPr lang="en-US"/>
            <a:t>Unique portfolio</a:t>
          </a:r>
        </a:p>
      </dgm:t>
    </dgm:pt>
    <dgm:pt modelId="{62EB1627-423F-4865-8BBE-DFE99F3A44FB}" type="parTrans" cxnId="{4A0D7143-C081-43F8-BB6C-E6A313B5631E}">
      <dgm:prSet/>
      <dgm:spPr/>
      <dgm:t>
        <a:bodyPr/>
        <a:lstStyle/>
        <a:p>
          <a:endParaRPr lang="en-US"/>
        </a:p>
      </dgm:t>
    </dgm:pt>
    <dgm:pt modelId="{29B40E80-EEBF-4440-8F81-78DEB092910B}" type="sibTrans" cxnId="{4A0D7143-C081-43F8-BB6C-E6A313B5631E}">
      <dgm:prSet/>
      <dgm:spPr/>
      <dgm:t>
        <a:bodyPr/>
        <a:lstStyle/>
        <a:p>
          <a:endParaRPr lang="en-US"/>
        </a:p>
      </dgm:t>
    </dgm:pt>
    <dgm:pt modelId="{79693579-E97E-40F4-AE57-ECBDA1170751}">
      <dgm:prSet/>
      <dgm:spPr/>
      <dgm:t>
        <a:bodyPr/>
        <a:lstStyle/>
        <a:p>
          <a:r>
            <a:rPr lang="en-US"/>
            <a:t>Rising caffeine trends</a:t>
          </a:r>
        </a:p>
      </dgm:t>
    </dgm:pt>
    <dgm:pt modelId="{6EAC3EF5-2D11-44FF-A492-0D1BBF119BF2}" type="parTrans" cxnId="{165B54AB-876F-47E9-8E11-C1F63020E252}">
      <dgm:prSet/>
      <dgm:spPr/>
      <dgm:t>
        <a:bodyPr/>
        <a:lstStyle/>
        <a:p>
          <a:endParaRPr lang="en-US"/>
        </a:p>
      </dgm:t>
    </dgm:pt>
    <dgm:pt modelId="{CB50A530-ED35-4349-A12E-3515B5DDC487}" type="sibTrans" cxnId="{165B54AB-876F-47E9-8E11-C1F63020E252}">
      <dgm:prSet/>
      <dgm:spPr/>
      <dgm:t>
        <a:bodyPr/>
        <a:lstStyle/>
        <a:p>
          <a:endParaRPr lang="en-US"/>
        </a:p>
      </dgm:t>
    </dgm:pt>
    <dgm:pt modelId="{B2E4144B-BFD4-4BEB-B670-C4288584F489}">
      <dgm:prSet/>
      <dgm:spPr/>
      <dgm:t>
        <a:bodyPr/>
        <a:lstStyle/>
        <a:p>
          <a:r>
            <a:rPr lang="en-US"/>
            <a:t>Weaknesses</a:t>
          </a:r>
        </a:p>
      </dgm:t>
    </dgm:pt>
    <dgm:pt modelId="{1FB5B975-E712-441F-AB8B-3EA510FDD6F6}" type="parTrans" cxnId="{F9A86403-5B32-4EB7-B39B-86BC78728B2F}">
      <dgm:prSet/>
      <dgm:spPr/>
      <dgm:t>
        <a:bodyPr/>
        <a:lstStyle/>
        <a:p>
          <a:endParaRPr lang="en-US"/>
        </a:p>
      </dgm:t>
    </dgm:pt>
    <dgm:pt modelId="{126769CC-92D8-4F7E-8B9E-E2EAD50CAE73}" type="sibTrans" cxnId="{F9A86403-5B32-4EB7-B39B-86BC78728B2F}">
      <dgm:prSet/>
      <dgm:spPr/>
      <dgm:t>
        <a:bodyPr/>
        <a:lstStyle/>
        <a:p>
          <a:endParaRPr lang="en-US"/>
        </a:p>
      </dgm:t>
    </dgm:pt>
    <dgm:pt modelId="{54422D99-7EE2-4DC7-9C17-6900CEE4084B}">
      <dgm:prSet/>
      <dgm:spPr/>
      <dgm:t>
        <a:bodyPr/>
        <a:lstStyle/>
        <a:p>
          <a:r>
            <a:rPr lang="en-US"/>
            <a:t>Lack of experience in gum production</a:t>
          </a:r>
        </a:p>
      </dgm:t>
    </dgm:pt>
    <dgm:pt modelId="{E8F42B7E-21EF-433F-863A-BDBC2AA43FAC}" type="parTrans" cxnId="{749EE3F7-7E67-4895-A559-E48A51EBEC08}">
      <dgm:prSet/>
      <dgm:spPr/>
      <dgm:t>
        <a:bodyPr/>
        <a:lstStyle/>
        <a:p>
          <a:endParaRPr lang="en-US"/>
        </a:p>
      </dgm:t>
    </dgm:pt>
    <dgm:pt modelId="{C85ADF39-2A92-40A7-B5C2-2211BABFB542}" type="sibTrans" cxnId="{749EE3F7-7E67-4895-A559-E48A51EBEC08}">
      <dgm:prSet/>
      <dgm:spPr/>
      <dgm:t>
        <a:bodyPr/>
        <a:lstStyle/>
        <a:p>
          <a:endParaRPr lang="en-US"/>
        </a:p>
      </dgm:t>
    </dgm:pt>
    <dgm:pt modelId="{B24BCAE1-D891-4A4E-A362-3FFB3415C7D5}">
      <dgm:prSet/>
      <dgm:spPr/>
      <dgm:t>
        <a:bodyPr/>
        <a:lstStyle/>
        <a:p>
          <a:r>
            <a:rPr lang="en-US"/>
            <a:t>Costly investment</a:t>
          </a:r>
        </a:p>
      </dgm:t>
    </dgm:pt>
    <dgm:pt modelId="{68807247-AFDD-4798-8D38-B369BC7FEFAB}" type="parTrans" cxnId="{A298CECC-CD5D-45B1-9A55-20944806B347}">
      <dgm:prSet/>
      <dgm:spPr/>
      <dgm:t>
        <a:bodyPr/>
        <a:lstStyle/>
        <a:p>
          <a:endParaRPr lang="en-US"/>
        </a:p>
      </dgm:t>
    </dgm:pt>
    <dgm:pt modelId="{8D947C73-0128-449F-89D8-B057096EAF5A}" type="sibTrans" cxnId="{A298CECC-CD5D-45B1-9A55-20944806B347}">
      <dgm:prSet/>
      <dgm:spPr/>
      <dgm:t>
        <a:bodyPr/>
        <a:lstStyle/>
        <a:p>
          <a:endParaRPr lang="en-US"/>
        </a:p>
      </dgm:t>
    </dgm:pt>
    <dgm:pt modelId="{81699673-3878-4BA7-9BB3-C22ADC4991DF}">
      <dgm:prSet/>
      <dgm:spPr/>
      <dgm:t>
        <a:bodyPr/>
        <a:lstStyle/>
        <a:p>
          <a:r>
            <a:rPr lang="en-US"/>
            <a:t>Questions of alignment with brand</a:t>
          </a:r>
        </a:p>
      </dgm:t>
    </dgm:pt>
    <dgm:pt modelId="{B41C7965-472C-4C0A-9951-EEA00B40D04C}" type="parTrans" cxnId="{D00B1878-1346-4BFD-943D-4E13B48B9212}">
      <dgm:prSet/>
      <dgm:spPr/>
      <dgm:t>
        <a:bodyPr/>
        <a:lstStyle/>
        <a:p>
          <a:endParaRPr lang="en-US"/>
        </a:p>
      </dgm:t>
    </dgm:pt>
    <dgm:pt modelId="{F547F413-E1A3-4379-A511-06E0C7EA5C42}" type="sibTrans" cxnId="{D00B1878-1346-4BFD-943D-4E13B48B9212}">
      <dgm:prSet/>
      <dgm:spPr/>
      <dgm:t>
        <a:bodyPr/>
        <a:lstStyle/>
        <a:p>
          <a:endParaRPr lang="en-US"/>
        </a:p>
      </dgm:t>
    </dgm:pt>
    <dgm:pt modelId="{5DB51549-15DF-467E-BCCB-9ABAAA6D491D}">
      <dgm:prSet/>
      <dgm:spPr/>
      <dgm:t>
        <a:bodyPr/>
        <a:lstStyle/>
        <a:p>
          <a:r>
            <a:rPr lang="en-US"/>
            <a:t>Trustworthiness</a:t>
          </a:r>
        </a:p>
      </dgm:t>
    </dgm:pt>
    <dgm:pt modelId="{15661FE3-7D05-4366-B2D8-FF221E10A523}" type="sibTrans" cxnId="{00FBAF57-A417-475B-9FA9-CBA0A1731284}">
      <dgm:prSet/>
      <dgm:spPr/>
      <dgm:t>
        <a:bodyPr/>
        <a:lstStyle/>
        <a:p>
          <a:endParaRPr lang="en-US"/>
        </a:p>
      </dgm:t>
    </dgm:pt>
    <dgm:pt modelId="{8138B625-6E76-4461-934E-9FF20C1651AA}" type="parTrans" cxnId="{00FBAF57-A417-475B-9FA9-CBA0A1731284}">
      <dgm:prSet/>
      <dgm:spPr/>
      <dgm:t>
        <a:bodyPr/>
        <a:lstStyle/>
        <a:p>
          <a:endParaRPr lang="en-US"/>
        </a:p>
      </dgm:t>
    </dgm:pt>
    <dgm:pt modelId="{1C235DDF-D884-48C9-BA43-C1CA03F6EA73}">
      <dgm:prSet/>
      <dgm:spPr/>
      <dgm:t>
        <a:bodyPr/>
        <a:lstStyle/>
        <a:p>
          <a:r>
            <a:rPr lang="en-US"/>
            <a:t>Strong online presence</a:t>
          </a:r>
        </a:p>
      </dgm:t>
    </dgm:pt>
    <dgm:pt modelId="{E03EC20B-499F-4EEE-8F86-EC51394DB35C}" type="sibTrans" cxnId="{A67AB1CC-4F41-45EB-8D16-E1621ABCE375}">
      <dgm:prSet/>
      <dgm:spPr/>
      <dgm:t>
        <a:bodyPr/>
        <a:lstStyle/>
        <a:p>
          <a:endParaRPr lang="en-US"/>
        </a:p>
      </dgm:t>
    </dgm:pt>
    <dgm:pt modelId="{CC3F9A1F-1D16-4797-A52A-ABAE73214217}" type="parTrans" cxnId="{A67AB1CC-4F41-45EB-8D16-E1621ABCE375}">
      <dgm:prSet/>
      <dgm:spPr/>
      <dgm:t>
        <a:bodyPr/>
        <a:lstStyle/>
        <a:p>
          <a:endParaRPr lang="en-US"/>
        </a:p>
      </dgm:t>
    </dgm:pt>
    <dgm:pt modelId="{F769E663-2699-4006-B788-5409C1021938}">
      <dgm:prSet/>
      <dgm:spPr/>
      <dgm:t>
        <a:bodyPr/>
        <a:lstStyle/>
        <a:p>
          <a:r>
            <a:rPr lang="en-US"/>
            <a:t>Experience and partnerships</a:t>
          </a:r>
        </a:p>
      </dgm:t>
    </dgm:pt>
    <dgm:pt modelId="{FCEE00EE-F928-4AFB-94B0-6A45A1EDD32F}" type="sibTrans" cxnId="{D8F58A7B-F075-4AB9-80B1-0E3F0E378042}">
      <dgm:prSet/>
      <dgm:spPr/>
      <dgm:t>
        <a:bodyPr/>
        <a:lstStyle/>
        <a:p>
          <a:endParaRPr lang="en-US"/>
        </a:p>
      </dgm:t>
    </dgm:pt>
    <dgm:pt modelId="{867C0884-B8A0-4770-8808-ABE3C1B35920}" type="parTrans" cxnId="{D8F58A7B-F075-4AB9-80B1-0E3F0E378042}">
      <dgm:prSet/>
      <dgm:spPr/>
      <dgm:t>
        <a:bodyPr/>
        <a:lstStyle/>
        <a:p>
          <a:endParaRPr lang="en-US"/>
        </a:p>
      </dgm:t>
    </dgm:pt>
    <dgm:pt modelId="{650C9597-0FFC-1A49-8A9D-B84BC67AD7C8}" type="pres">
      <dgm:prSet presAssocID="{28713E6D-759D-46F2-9AA8-D99B9BA31E55}" presName="linear" presStyleCnt="0">
        <dgm:presLayoutVars>
          <dgm:dir/>
          <dgm:animLvl val="lvl"/>
          <dgm:resizeHandles val="exact"/>
        </dgm:presLayoutVars>
      </dgm:prSet>
      <dgm:spPr/>
    </dgm:pt>
    <dgm:pt modelId="{5474A004-F88E-EE49-B42B-A53A2D63DBC7}" type="pres">
      <dgm:prSet presAssocID="{F4FA9BA9-2154-4DC6-B343-042D10022F01}" presName="parentLin" presStyleCnt="0"/>
      <dgm:spPr/>
    </dgm:pt>
    <dgm:pt modelId="{B402C02D-8919-AB4D-8FD6-D5674BE865A5}" type="pres">
      <dgm:prSet presAssocID="{F4FA9BA9-2154-4DC6-B343-042D10022F01}" presName="parentLeftMargin" presStyleLbl="node1" presStyleIdx="0" presStyleCnt="2"/>
      <dgm:spPr/>
    </dgm:pt>
    <dgm:pt modelId="{FA261CA6-DE26-F541-9E50-1193CB00AE41}" type="pres">
      <dgm:prSet presAssocID="{F4FA9BA9-2154-4DC6-B343-042D10022F0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B359B9B-407E-C54A-A45D-B9C438C591D2}" type="pres">
      <dgm:prSet presAssocID="{F4FA9BA9-2154-4DC6-B343-042D10022F01}" presName="negativeSpace" presStyleCnt="0"/>
      <dgm:spPr/>
    </dgm:pt>
    <dgm:pt modelId="{9D8F2D97-7A0E-A148-BB62-0C7AF212F073}" type="pres">
      <dgm:prSet presAssocID="{F4FA9BA9-2154-4DC6-B343-042D10022F01}" presName="childText" presStyleLbl="conFgAcc1" presStyleIdx="0" presStyleCnt="2">
        <dgm:presLayoutVars>
          <dgm:bulletEnabled val="1"/>
        </dgm:presLayoutVars>
      </dgm:prSet>
      <dgm:spPr/>
    </dgm:pt>
    <dgm:pt modelId="{B878E233-0DFE-C942-B232-F5BC0060C3DC}" type="pres">
      <dgm:prSet presAssocID="{5F6AED2C-C3CB-4B03-B12D-C0A0A9774F8E}" presName="spaceBetweenRectangles" presStyleCnt="0"/>
      <dgm:spPr/>
    </dgm:pt>
    <dgm:pt modelId="{49EF79DA-805F-AA42-88A0-3DE515B8196E}" type="pres">
      <dgm:prSet presAssocID="{B2E4144B-BFD4-4BEB-B670-C4288584F489}" presName="parentLin" presStyleCnt="0"/>
      <dgm:spPr/>
    </dgm:pt>
    <dgm:pt modelId="{EBD7307D-1D84-304E-A24A-5B6D346B942F}" type="pres">
      <dgm:prSet presAssocID="{B2E4144B-BFD4-4BEB-B670-C4288584F489}" presName="parentLeftMargin" presStyleLbl="node1" presStyleIdx="0" presStyleCnt="2"/>
      <dgm:spPr/>
    </dgm:pt>
    <dgm:pt modelId="{131A980D-9A01-8744-8A12-6BBE5F2727B5}" type="pres">
      <dgm:prSet presAssocID="{B2E4144B-BFD4-4BEB-B670-C4288584F48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04C71B3-9B6C-7146-B493-25D62EFA8FD2}" type="pres">
      <dgm:prSet presAssocID="{B2E4144B-BFD4-4BEB-B670-C4288584F489}" presName="negativeSpace" presStyleCnt="0"/>
      <dgm:spPr/>
    </dgm:pt>
    <dgm:pt modelId="{BA17F1D4-54CA-BC4F-825F-04E180802BCC}" type="pres">
      <dgm:prSet presAssocID="{B2E4144B-BFD4-4BEB-B670-C4288584F48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9A86403-5B32-4EB7-B39B-86BC78728B2F}" srcId="{28713E6D-759D-46F2-9AA8-D99B9BA31E55}" destId="{B2E4144B-BFD4-4BEB-B670-C4288584F489}" srcOrd="1" destOrd="0" parTransId="{1FB5B975-E712-441F-AB8B-3EA510FDD6F6}" sibTransId="{126769CC-92D8-4F7E-8B9E-E2EAD50CAE73}"/>
    <dgm:cxn modelId="{2BE58405-097D-3248-90C8-6B9E9F14FA62}" type="presOf" srcId="{79693579-E97E-40F4-AE57-ECBDA1170751}" destId="{9D8F2D97-7A0E-A148-BB62-0C7AF212F073}" srcOrd="0" destOrd="4" presId="urn:microsoft.com/office/officeart/2005/8/layout/list1"/>
    <dgm:cxn modelId="{31AA7D0B-A403-204B-ACB9-DF9C064D4852}" type="presOf" srcId="{B24BCAE1-D891-4A4E-A362-3FFB3415C7D5}" destId="{BA17F1D4-54CA-BC4F-825F-04E180802BCC}" srcOrd="0" destOrd="1" presId="urn:microsoft.com/office/officeart/2005/8/layout/list1"/>
    <dgm:cxn modelId="{49BEF017-781F-8A44-93DE-C667143D8F5B}" type="presOf" srcId="{F769E663-2699-4006-B788-5409C1021938}" destId="{9D8F2D97-7A0E-A148-BB62-0C7AF212F073}" srcOrd="0" destOrd="3" presId="urn:microsoft.com/office/officeart/2005/8/layout/list1"/>
    <dgm:cxn modelId="{D00A4726-C6B7-3A45-97E8-17DA81A7A0D3}" type="presOf" srcId="{5DB51549-15DF-467E-BCCB-9ABAAA6D491D}" destId="{9D8F2D97-7A0E-A148-BB62-0C7AF212F073}" srcOrd="0" destOrd="1" presId="urn:microsoft.com/office/officeart/2005/8/layout/list1"/>
    <dgm:cxn modelId="{4A0D7143-C081-43F8-BB6C-E6A313B5631E}" srcId="{F4FA9BA9-2154-4DC6-B343-042D10022F01}" destId="{628DCDD6-D831-407D-8F29-A3B6A2D97ABC}" srcOrd="0" destOrd="0" parTransId="{62EB1627-423F-4865-8BBE-DFE99F3A44FB}" sibTransId="{29B40E80-EEBF-4440-8F81-78DEB092910B}"/>
    <dgm:cxn modelId="{00FBAF57-A417-475B-9FA9-CBA0A1731284}" srcId="{F4FA9BA9-2154-4DC6-B343-042D10022F01}" destId="{5DB51549-15DF-467E-BCCB-9ABAAA6D491D}" srcOrd="1" destOrd="0" parTransId="{8138B625-6E76-4461-934E-9FF20C1651AA}" sibTransId="{15661FE3-7D05-4366-B2D8-FF221E10A523}"/>
    <dgm:cxn modelId="{E367975E-0F2C-C043-A6CC-AFAF9CD8014F}" type="presOf" srcId="{628DCDD6-D831-407D-8F29-A3B6A2D97ABC}" destId="{9D8F2D97-7A0E-A148-BB62-0C7AF212F073}" srcOrd="0" destOrd="0" presId="urn:microsoft.com/office/officeart/2005/8/layout/list1"/>
    <dgm:cxn modelId="{FDAE9C6F-EA75-B040-8ECD-5ED7CAD58E49}" type="presOf" srcId="{81699673-3878-4BA7-9BB3-C22ADC4991DF}" destId="{BA17F1D4-54CA-BC4F-825F-04E180802BCC}" srcOrd="0" destOrd="2" presId="urn:microsoft.com/office/officeart/2005/8/layout/list1"/>
    <dgm:cxn modelId="{59554977-72E0-5042-9164-7F9B33A28223}" type="presOf" srcId="{28713E6D-759D-46F2-9AA8-D99B9BA31E55}" destId="{650C9597-0FFC-1A49-8A9D-B84BC67AD7C8}" srcOrd="0" destOrd="0" presId="urn:microsoft.com/office/officeart/2005/8/layout/list1"/>
    <dgm:cxn modelId="{D00B1878-1346-4BFD-943D-4E13B48B9212}" srcId="{B2E4144B-BFD4-4BEB-B670-C4288584F489}" destId="{81699673-3878-4BA7-9BB3-C22ADC4991DF}" srcOrd="2" destOrd="0" parTransId="{B41C7965-472C-4C0A-9951-EEA00B40D04C}" sibTransId="{F547F413-E1A3-4379-A511-06E0C7EA5C42}"/>
    <dgm:cxn modelId="{168DCC78-69FB-1F49-BA2B-0829E17918B8}" type="presOf" srcId="{B2E4144B-BFD4-4BEB-B670-C4288584F489}" destId="{EBD7307D-1D84-304E-A24A-5B6D346B942F}" srcOrd="0" destOrd="0" presId="urn:microsoft.com/office/officeart/2005/8/layout/list1"/>
    <dgm:cxn modelId="{D8F58A7B-F075-4AB9-80B1-0E3F0E378042}" srcId="{F4FA9BA9-2154-4DC6-B343-042D10022F01}" destId="{F769E663-2699-4006-B788-5409C1021938}" srcOrd="3" destOrd="0" parTransId="{867C0884-B8A0-4770-8808-ABE3C1B35920}" sibTransId="{FCEE00EE-F928-4AFB-94B0-6A45A1EDD32F}"/>
    <dgm:cxn modelId="{C249F9A7-5978-9841-AE68-C56DFF384C8E}" type="presOf" srcId="{B2E4144B-BFD4-4BEB-B670-C4288584F489}" destId="{131A980D-9A01-8744-8A12-6BBE5F2727B5}" srcOrd="1" destOrd="0" presId="urn:microsoft.com/office/officeart/2005/8/layout/list1"/>
    <dgm:cxn modelId="{165B54AB-876F-47E9-8E11-C1F63020E252}" srcId="{F4FA9BA9-2154-4DC6-B343-042D10022F01}" destId="{79693579-E97E-40F4-AE57-ECBDA1170751}" srcOrd="4" destOrd="0" parTransId="{6EAC3EF5-2D11-44FF-A492-0D1BBF119BF2}" sibTransId="{CB50A530-ED35-4349-A12E-3515B5DDC487}"/>
    <dgm:cxn modelId="{C23FFEB8-8179-6444-9DBC-2E97D83A312B}" type="presOf" srcId="{1C235DDF-D884-48C9-BA43-C1CA03F6EA73}" destId="{9D8F2D97-7A0E-A148-BB62-0C7AF212F073}" srcOrd="0" destOrd="2" presId="urn:microsoft.com/office/officeart/2005/8/layout/list1"/>
    <dgm:cxn modelId="{602B15BA-964B-478E-93FF-8BA43F6A6D89}" srcId="{28713E6D-759D-46F2-9AA8-D99B9BA31E55}" destId="{F4FA9BA9-2154-4DC6-B343-042D10022F01}" srcOrd="0" destOrd="0" parTransId="{94B48E44-2842-4B52-A869-F6E5D6199DD6}" sibTransId="{5F6AED2C-C3CB-4B03-B12D-C0A0A9774F8E}"/>
    <dgm:cxn modelId="{A67AB1CC-4F41-45EB-8D16-E1621ABCE375}" srcId="{F4FA9BA9-2154-4DC6-B343-042D10022F01}" destId="{1C235DDF-D884-48C9-BA43-C1CA03F6EA73}" srcOrd="2" destOrd="0" parTransId="{CC3F9A1F-1D16-4797-A52A-ABAE73214217}" sibTransId="{E03EC20B-499F-4EEE-8F86-EC51394DB35C}"/>
    <dgm:cxn modelId="{A298CECC-CD5D-45B1-9A55-20944806B347}" srcId="{B2E4144B-BFD4-4BEB-B670-C4288584F489}" destId="{B24BCAE1-D891-4A4E-A362-3FFB3415C7D5}" srcOrd="1" destOrd="0" parTransId="{68807247-AFDD-4798-8D38-B369BC7FEFAB}" sibTransId="{8D947C73-0128-449F-89D8-B057096EAF5A}"/>
    <dgm:cxn modelId="{9F10DCCF-4B6F-BD46-8895-86B1C64AC652}" type="presOf" srcId="{54422D99-7EE2-4DC7-9C17-6900CEE4084B}" destId="{BA17F1D4-54CA-BC4F-825F-04E180802BCC}" srcOrd="0" destOrd="0" presId="urn:microsoft.com/office/officeart/2005/8/layout/list1"/>
    <dgm:cxn modelId="{749EE3F7-7E67-4895-A559-E48A51EBEC08}" srcId="{B2E4144B-BFD4-4BEB-B670-C4288584F489}" destId="{54422D99-7EE2-4DC7-9C17-6900CEE4084B}" srcOrd="0" destOrd="0" parTransId="{E8F42B7E-21EF-433F-863A-BDBC2AA43FAC}" sibTransId="{C85ADF39-2A92-40A7-B5C2-2211BABFB542}"/>
    <dgm:cxn modelId="{EB420DFA-11F3-714F-984A-44247F613E9A}" type="presOf" srcId="{F4FA9BA9-2154-4DC6-B343-042D10022F01}" destId="{B402C02D-8919-AB4D-8FD6-D5674BE865A5}" srcOrd="0" destOrd="0" presId="urn:microsoft.com/office/officeart/2005/8/layout/list1"/>
    <dgm:cxn modelId="{852159FE-275F-AF4C-93E1-EB0E00C08F9A}" type="presOf" srcId="{F4FA9BA9-2154-4DC6-B343-042D10022F01}" destId="{FA261CA6-DE26-F541-9E50-1193CB00AE41}" srcOrd="1" destOrd="0" presId="urn:microsoft.com/office/officeart/2005/8/layout/list1"/>
    <dgm:cxn modelId="{3AAFCA90-0A3B-DA4F-9EBE-DC8B2E46E78A}" type="presParOf" srcId="{650C9597-0FFC-1A49-8A9D-B84BC67AD7C8}" destId="{5474A004-F88E-EE49-B42B-A53A2D63DBC7}" srcOrd="0" destOrd="0" presId="urn:microsoft.com/office/officeart/2005/8/layout/list1"/>
    <dgm:cxn modelId="{43F236DD-860B-4541-B679-EB109CDD0B0E}" type="presParOf" srcId="{5474A004-F88E-EE49-B42B-A53A2D63DBC7}" destId="{B402C02D-8919-AB4D-8FD6-D5674BE865A5}" srcOrd="0" destOrd="0" presId="urn:microsoft.com/office/officeart/2005/8/layout/list1"/>
    <dgm:cxn modelId="{0002B398-3F79-6F45-8070-2CF2FF19327A}" type="presParOf" srcId="{5474A004-F88E-EE49-B42B-A53A2D63DBC7}" destId="{FA261CA6-DE26-F541-9E50-1193CB00AE41}" srcOrd="1" destOrd="0" presId="urn:microsoft.com/office/officeart/2005/8/layout/list1"/>
    <dgm:cxn modelId="{EE8CEB70-DA4D-0044-AF2F-9584C072241D}" type="presParOf" srcId="{650C9597-0FFC-1A49-8A9D-B84BC67AD7C8}" destId="{DB359B9B-407E-C54A-A45D-B9C438C591D2}" srcOrd="1" destOrd="0" presId="urn:microsoft.com/office/officeart/2005/8/layout/list1"/>
    <dgm:cxn modelId="{1B4955AA-0AA4-5840-BEDE-3D3663297FAC}" type="presParOf" srcId="{650C9597-0FFC-1A49-8A9D-B84BC67AD7C8}" destId="{9D8F2D97-7A0E-A148-BB62-0C7AF212F073}" srcOrd="2" destOrd="0" presId="urn:microsoft.com/office/officeart/2005/8/layout/list1"/>
    <dgm:cxn modelId="{11E2EEC0-0A69-924B-A0DA-F068230A5CB5}" type="presParOf" srcId="{650C9597-0FFC-1A49-8A9D-B84BC67AD7C8}" destId="{B878E233-0DFE-C942-B232-F5BC0060C3DC}" srcOrd="3" destOrd="0" presId="urn:microsoft.com/office/officeart/2005/8/layout/list1"/>
    <dgm:cxn modelId="{B16B108F-35E2-4E45-B4B8-3315C817B790}" type="presParOf" srcId="{650C9597-0FFC-1A49-8A9D-B84BC67AD7C8}" destId="{49EF79DA-805F-AA42-88A0-3DE515B8196E}" srcOrd="4" destOrd="0" presId="urn:microsoft.com/office/officeart/2005/8/layout/list1"/>
    <dgm:cxn modelId="{CF5FC632-95DD-ED46-ABB8-CD2610D51D4B}" type="presParOf" srcId="{49EF79DA-805F-AA42-88A0-3DE515B8196E}" destId="{EBD7307D-1D84-304E-A24A-5B6D346B942F}" srcOrd="0" destOrd="0" presId="urn:microsoft.com/office/officeart/2005/8/layout/list1"/>
    <dgm:cxn modelId="{DF26DC9E-9C5A-8F43-AF93-D458D23DF412}" type="presParOf" srcId="{49EF79DA-805F-AA42-88A0-3DE515B8196E}" destId="{131A980D-9A01-8744-8A12-6BBE5F2727B5}" srcOrd="1" destOrd="0" presId="urn:microsoft.com/office/officeart/2005/8/layout/list1"/>
    <dgm:cxn modelId="{C44E179B-09B9-E447-9562-F0D1AED8E608}" type="presParOf" srcId="{650C9597-0FFC-1A49-8A9D-B84BC67AD7C8}" destId="{404C71B3-9B6C-7146-B493-25D62EFA8FD2}" srcOrd="5" destOrd="0" presId="urn:microsoft.com/office/officeart/2005/8/layout/list1"/>
    <dgm:cxn modelId="{6BB7B21C-673B-E84D-8CD3-8F709F98AE50}" type="presParOf" srcId="{650C9597-0FFC-1A49-8A9D-B84BC67AD7C8}" destId="{BA17F1D4-54CA-BC4F-825F-04E180802BC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713E6D-759D-46F2-9AA8-D99B9BA31E5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4FA9BA9-2154-4DC6-B343-042D10022F01}">
      <dgm:prSet/>
      <dgm:spPr/>
      <dgm:t>
        <a:bodyPr/>
        <a:lstStyle/>
        <a:p>
          <a:r>
            <a:rPr lang="en-US"/>
            <a:t>Threats</a:t>
          </a:r>
        </a:p>
      </dgm:t>
    </dgm:pt>
    <dgm:pt modelId="{94B48E44-2842-4B52-A869-F6E5D6199DD6}" type="parTrans" cxnId="{602B15BA-964B-478E-93FF-8BA43F6A6D89}">
      <dgm:prSet/>
      <dgm:spPr/>
      <dgm:t>
        <a:bodyPr/>
        <a:lstStyle/>
        <a:p>
          <a:endParaRPr lang="en-US"/>
        </a:p>
      </dgm:t>
    </dgm:pt>
    <dgm:pt modelId="{5F6AED2C-C3CB-4B03-B12D-C0A0A9774F8E}" type="sibTrans" cxnId="{602B15BA-964B-478E-93FF-8BA43F6A6D89}">
      <dgm:prSet/>
      <dgm:spPr/>
      <dgm:t>
        <a:bodyPr/>
        <a:lstStyle/>
        <a:p>
          <a:endParaRPr lang="en-US"/>
        </a:p>
      </dgm:t>
    </dgm:pt>
    <dgm:pt modelId="{628DCDD6-D831-407D-8F29-A3B6A2D97ABC}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en-US" sz="2500"/>
            <a:t>Existing competitors</a:t>
          </a:r>
          <a:endParaRPr lang="en-US" sz="2300"/>
        </a:p>
      </dgm:t>
    </dgm:pt>
    <dgm:pt modelId="{62EB1627-423F-4865-8BBE-DFE99F3A44FB}" type="parTrans" cxnId="{4A0D7143-C081-43F8-BB6C-E6A313B5631E}">
      <dgm:prSet/>
      <dgm:spPr/>
      <dgm:t>
        <a:bodyPr/>
        <a:lstStyle/>
        <a:p>
          <a:endParaRPr lang="en-US"/>
        </a:p>
      </dgm:t>
    </dgm:pt>
    <dgm:pt modelId="{29B40E80-EEBF-4440-8F81-78DEB092910B}" type="sibTrans" cxnId="{4A0D7143-C081-43F8-BB6C-E6A313B5631E}">
      <dgm:prSet/>
      <dgm:spPr/>
      <dgm:t>
        <a:bodyPr/>
        <a:lstStyle/>
        <a:p>
          <a:endParaRPr lang="en-US"/>
        </a:p>
      </dgm:t>
    </dgm:pt>
    <dgm:pt modelId="{B2E4144B-BFD4-4BEB-B670-C4288584F489}">
      <dgm:prSet/>
      <dgm:spPr/>
      <dgm:t>
        <a:bodyPr/>
        <a:lstStyle/>
        <a:p>
          <a:r>
            <a:rPr lang="en-US"/>
            <a:t>Opportunities</a:t>
          </a:r>
        </a:p>
      </dgm:t>
    </dgm:pt>
    <dgm:pt modelId="{1FB5B975-E712-441F-AB8B-3EA510FDD6F6}" type="parTrans" cxnId="{F9A86403-5B32-4EB7-B39B-86BC78728B2F}">
      <dgm:prSet/>
      <dgm:spPr/>
      <dgm:t>
        <a:bodyPr/>
        <a:lstStyle/>
        <a:p>
          <a:endParaRPr lang="en-US"/>
        </a:p>
      </dgm:t>
    </dgm:pt>
    <dgm:pt modelId="{126769CC-92D8-4F7E-8B9E-E2EAD50CAE73}" type="sibTrans" cxnId="{F9A86403-5B32-4EB7-B39B-86BC78728B2F}">
      <dgm:prSet/>
      <dgm:spPr/>
      <dgm:t>
        <a:bodyPr/>
        <a:lstStyle/>
        <a:p>
          <a:endParaRPr lang="en-US"/>
        </a:p>
      </dgm:t>
    </dgm:pt>
    <dgm:pt modelId="{54422D99-7EE2-4DC7-9C17-6900CEE4084B}">
      <dgm:prSet custT="1"/>
      <dgm:spPr/>
      <dgm:t>
        <a:bodyPr/>
        <a:lstStyle/>
        <a:p>
          <a:r>
            <a:rPr lang="en-US" sz="2500"/>
            <a:t>Growth in a niche market</a:t>
          </a:r>
        </a:p>
      </dgm:t>
    </dgm:pt>
    <dgm:pt modelId="{E8F42B7E-21EF-433F-863A-BDBC2AA43FAC}" type="parTrans" cxnId="{749EE3F7-7E67-4895-A559-E48A51EBEC08}">
      <dgm:prSet/>
      <dgm:spPr/>
      <dgm:t>
        <a:bodyPr/>
        <a:lstStyle/>
        <a:p>
          <a:endParaRPr lang="en-US"/>
        </a:p>
      </dgm:t>
    </dgm:pt>
    <dgm:pt modelId="{C85ADF39-2A92-40A7-B5C2-2211BABFB542}" type="sibTrans" cxnId="{749EE3F7-7E67-4895-A559-E48A51EBEC08}">
      <dgm:prSet/>
      <dgm:spPr/>
      <dgm:t>
        <a:bodyPr/>
        <a:lstStyle/>
        <a:p>
          <a:endParaRPr lang="en-US"/>
        </a:p>
      </dgm:t>
    </dgm:pt>
    <dgm:pt modelId="{9E71E127-E50E-4D4E-904B-0F4A562AEB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/>
            <a:t>Safe and effective caffeine levels</a:t>
          </a:r>
        </a:p>
      </dgm:t>
    </dgm:pt>
    <dgm:pt modelId="{DA1F8E84-AA54-9B45-A08A-9110877692C4}" type="parTrans" cxnId="{A564B28F-82EF-2B4E-94E0-2C2B96801DF4}">
      <dgm:prSet/>
      <dgm:spPr/>
      <dgm:t>
        <a:bodyPr/>
        <a:lstStyle/>
        <a:p>
          <a:endParaRPr lang="en-US"/>
        </a:p>
      </dgm:t>
    </dgm:pt>
    <dgm:pt modelId="{4C2156EF-C565-C84F-B64B-F271C039E319}" type="sibTrans" cxnId="{A564B28F-82EF-2B4E-94E0-2C2B96801DF4}">
      <dgm:prSet/>
      <dgm:spPr/>
      <dgm:t>
        <a:bodyPr/>
        <a:lstStyle/>
        <a:p>
          <a:endParaRPr lang="en-US"/>
        </a:p>
      </dgm:t>
    </dgm:pt>
    <dgm:pt modelId="{83B524F4-9C7F-D145-BCA1-E89FB01DB38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/>
            <a:t>Gum regulations</a:t>
          </a:r>
        </a:p>
      </dgm:t>
    </dgm:pt>
    <dgm:pt modelId="{1C31346F-D79E-8944-8DEE-8CE413BF29A2}" type="parTrans" cxnId="{04270BC7-8AB7-CE44-8260-A004B4B391D1}">
      <dgm:prSet/>
      <dgm:spPr/>
      <dgm:t>
        <a:bodyPr/>
        <a:lstStyle/>
        <a:p>
          <a:endParaRPr lang="en-US"/>
        </a:p>
      </dgm:t>
    </dgm:pt>
    <dgm:pt modelId="{9F5681DB-2CE5-4E4D-931C-B6DE83BC6FD5}" type="sibTrans" cxnId="{04270BC7-8AB7-CE44-8260-A004B4B391D1}">
      <dgm:prSet/>
      <dgm:spPr/>
      <dgm:t>
        <a:bodyPr/>
        <a:lstStyle/>
        <a:p>
          <a:endParaRPr lang="en-US"/>
        </a:p>
      </dgm:t>
    </dgm:pt>
    <dgm:pt modelId="{C17E3B1A-77EA-DF48-803E-D0CDA88DD7D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500"/>
            <a:t>Required production time</a:t>
          </a:r>
        </a:p>
      </dgm:t>
    </dgm:pt>
    <dgm:pt modelId="{B3686AEE-3DBF-6644-95A6-0E92388FD2AB}" type="parTrans" cxnId="{F88559DA-8C61-F845-AF9D-B36880263ECB}">
      <dgm:prSet/>
      <dgm:spPr/>
      <dgm:t>
        <a:bodyPr/>
        <a:lstStyle/>
        <a:p>
          <a:endParaRPr lang="en-US"/>
        </a:p>
      </dgm:t>
    </dgm:pt>
    <dgm:pt modelId="{FDD3C3CD-F828-7446-BC58-0D1608FD5634}" type="sibTrans" cxnId="{F88559DA-8C61-F845-AF9D-B36880263ECB}">
      <dgm:prSet/>
      <dgm:spPr/>
      <dgm:t>
        <a:bodyPr/>
        <a:lstStyle/>
        <a:p>
          <a:endParaRPr lang="en-US"/>
        </a:p>
      </dgm:t>
    </dgm:pt>
    <dgm:pt modelId="{A923E64B-C71D-1648-8F0B-527370F64E4E}">
      <dgm:prSet custT="1"/>
      <dgm:spPr/>
      <dgm:t>
        <a:bodyPr/>
        <a:lstStyle/>
        <a:p>
          <a:r>
            <a:rPr lang="en-US" sz="2500"/>
            <a:t>Potential to dominant</a:t>
          </a:r>
        </a:p>
      </dgm:t>
    </dgm:pt>
    <dgm:pt modelId="{E9B6AACA-3486-B749-A298-8BBAED85800E}" type="parTrans" cxnId="{A1C3A677-8834-E84A-B3B4-86F32AF67665}">
      <dgm:prSet/>
      <dgm:spPr/>
      <dgm:t>
        <a:bodyPr/>
        <a:lstStyle/>
        <a:p>
          <a:endParaRPr lang="en-US"/>
        </a:p>
      </dgm:t>
    </dgm:pt>
    <dgm:pt modelId="{A05EA734-2753-A642-B630-AF6F82EB69B6}" type="sibTrans" cxnId="{A1C3A677-8834-E84A-B3B4-86F32AF67665}">
      <dgm:prSet/>
      <dgm:spPr/>
      <dgm:t>
        <a:bodyPr/>
        <a:lstStyle/>
        <a:p>
          <a:endParaRPr lang="en-US"/>
        </a:p>
      </dgm:t>
    </dgm:pt>
    <dgm:pt modelId="{E1AAE210-3445-7E4A-B0CB-AF1A8F2F9F60}">
      <dgm:prSet custT="1"/>
      <dgm:spPr/>
      <dgm:t>
        <a:bodyPr/>
        <a:lstStyle/>
        <a:p>
          <a:r>
            <a:rPr lang="en-US" sz="2500"/>
            <a:t>Caffeine trends on the rise</a:t>
          </a:r>
        </a:p>
      </dgm:t>
    </dgm:pt>
    <dgm:pt modelId="{C04BEB1A-2AA9-454B-A577-2F96447F93C7}" type="parTrans" cxnId="{774C37B9-DD94-7341-95CA-40BE1796E795}">
      <dgm:prSet/>
      <dgm:spPr/>
      <dgm:t>
        <a:bodyPr/>
        <a:lstStyle/>
        <a:p>
          <a:endParaRPr lang="en-US"/>
        </a:p>
      </dgm:t>
    </dgm:pt>
    <dgm:pt modelId="{2CE79059-47C8-3849-84B2-D3EBB3465072}" type="sibTrans" cxnId="{774C37B9-DD94-7341-95CA-40BE1796E795}">
      <dgm:prSet/>
      <dgm:spPr/>
      <dgm:t>
        <a:bodyPr/>
        <a:lstStyle/>
        <a:p>
          <a:endParaRPr lang="en-US"/>
        </a:p>
      </dgm:t>
    </dgm:pt>
    <dgm:pt modelId="{650C9597-0FFC-1A49-8A9D-B84BC67AD7C8}" type="pres">
      <dgm:prSet presAssocID="{28713E6D-759D-46F2-9AA8-D99B9BA31E55}" presName="linear" presStyleCnt="0">
        <dgm:presLayoutVars>
          <dgm:dir/>
          <dgm:animLvl val="lvl"/>
          <dgm:resizeHandles val="exact"/>
        </dgm:presLayoutVars>
      </dgm:prSet>
      <dgm:spPr/>
    </dgm:pt>
    <dgm:pt modelId="{5474A004-F88E-EE49-B42B-A53A2D63DBC7}" type="pres">
      <dgm:prSet presAssocID="{F4FA9BA9-2154-4DC6-B343-042D10022F01}" presName="parentLin" presStyleCnt="0"/>
      <dgm:spPr/>
    </dgm:pt>
    <dgm:pt modelId="{B402C02D-8919-AB4D-8FD6-D5674BE865A5}" type="pres">
      <dgm:prSet presAssocID="{F4FA9BA9-2154-4DC6-B343-042D10022F01}" presName="parentLeftMargin" presStyleLbl="node1" presStyleIdx="0" presStyleCnt="2"/>
      <dgm:spPr/>
    </dgm:pt>
    <dgm:pt modelId="{FA261CA6-DE26-F541-9E50-1193CB00AE41}" type="pres">
      <dgm:prSet presAssocID="{F4FA9BA9-2154-4DC6-B343-042D10022F0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B359B9B-407E-C54A-A45D-B9C438C591D2}" type="pres">
      <dgm:prSet presAssocID="{F4FA9BA9-2154-4DC6-B343-042D10022F01}" presName="negativeSpace" presStyleCnt="0"/>
      <dgm:spPr/>
    </dgm:pt>
    <dgm:pt modelId="{9D8F2D97-7A0E-A148-BB62-0C7AF212F073}" type="pres">
      <dgm:prSet presAssocID="{F4FA9BA9-2154-4DC6-B343-042D10022F01}" presName="childText" presStyleLbl="conFgAcc1" presStyleIdx="0" presStyleCnt="2">
        <dgm:presLayoutVars>
          <dgm:bulletEnabled val="1"/>
        </dgm:presLayoutVars>
      </dgm:prSet>
      <dgm:spPr/>
    </dgm:pt>
    <dgm:pt modelId="{B878E233-0DFE-C942-B232-F5BC0060C3DC}" type="pres">
      <dgm:prSet presAssocID="{5F6AED2C-C3CB-4B03-B12D-C0A0A9774F8E}" presName="spaceBetweenRectangles" presStyleCnt="0"/>
      <dgm:spPr/>
    </dgm:pt>
    <dgm:pt modelId="{49EF79DA-805F-AA42-88A0-3DE515B8196E}" type="pres">
      <dgm:prSet presAssocID="{B2E4144B-BFD4-4BEB-B670-C4288584F489}" presName="parentLin" presStyleCnt="0"/>
      <dgm:spPr/>
    </dgm:pt>
    <dgm:pt modelId="{EBD7307D-1D84-304E-A24A-5B6D346B942F}" type="pres">
      <dgm:prSet presAssocID="{B2E4144B-BFD4-4BEB-B670-C4288584F489}" presName="parentLeftMargin" presStyleLbl="node1" presStyleIdx="0" presStyleCnt="2"/>
      <dgm:spPr/>
    </dgm:pt>
    <dgm:pt modelId="{131A980D-9A01-8744-8A12-6BBE5F2727B5}" type="pres">
      <dgm:prSet presAssocID="{B2E4144B-BFD4-4BEB-B670-C4288584F48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04C71B3-9B6C-7146-B493-25D62EFA8FD2}" type="pres">
      <dgm:prSet presAssocID="{B2E4144B-BFD4-4BEB-B670-C4288584F489}" presName="negativeSpace" presStyleCnt="0"/>
      <dgm:spPr/>
    </dgm:pt>
    <dgm:pt modelId="{BA17F1D4-54CA-BC4F-825F-04E180802BCC}" type="pres">
      <dgm:prSet presAssocID="{B2E4144B-BFD4-4BEB-B670-C4288584F48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9A86403-5B32-4EB7-B39B-86BC78728B2F}" srcId="{28713E6D-759D-46F2-9AA8-D99B9BA31E55}" destId="{B2E4144B-BFD4-4BEB-B670-C4288584F489}" srcOrd="1" destOrd="0" parTransId="{1FB5B975-E712-441F-AB8B-3EA510FDD6F6}" sibTransId="{126769CC-92D8-4F7E-8B9E-E2EAD50CAE73}"/>
    <dgm:cxn modelId="{52B25B21-A66A-7649-948A-193204484027}" type="presOf" srcId="{A923E64B-C71D-1648-8F0B-527370F64E4E}" destId="{BA17F1D4-54CA-BC4F-825F-04E180802BCC}" srcOrd="0" destOrd="1" presId="urn:microsoft.com/office/officeart/2005/8/layout/list1"/>
    <dgm:cxn modelId="{F901623E-C8F9-2C44-AD08-2CB92FB11948}" type="presOf" srcId="{83B524F4-9C7F-D145-BCA1-E89FB01DB383}" destId="{9D8F2D97-7A0E-A148-BB62-0C7AF212F073}" srcOrd="0" destOrd="2" presId="urn:microsoft.com/office/officeart/2005/8/layout/list1"/>
    <dgm:cxn modelId="{4A0D7143-C081-43F8-BB6C-E6A313B5631E}" srcId="{F4FA9BA9-2154-4DC6-B343-042D10022F01}" destId="{628DCDD6-D831-407D-8F29-A3B6A2D97ABC}" srcOrd="0" destOrd="0" parTransId="{62EB1627-423F-4865-8BBE-DFE99F3A44FB}" sibTransId="{29B40E80-EEBF-4440-8F81-78DEB092910B}"/>
    <dgm:cxn modelId="{A1BA3944-4F9C-FF42-99E0-0CAD21E0C132}" type="presOf" srcId="{9E71E127-E50E-4D4E-904B-0F4A562AEBC0}" destId="{9D8F2D97-7A0E-A148-BB62-0C7AF212F073}" srcOrd="0" destOrd="1" presId="urn:microsoft.com/office/officeart/2005/8/layout/list1"/>
    <dgm:cxn modelId="{E367975E-0F2C-C043-A6CC-AFAF9CD8014F}" type="presOf" srcId="{628DCDD6-D831-407D-8F29-A3B6A2D97ABC}" destId="{9D8F2D97-7A0E-A148-BB62-0C7AF212F073}" srcOrd="0" destOrd="0" presId="urn:microsoft.com/office/officeart/2005/8/layout/list1"/>
    <dgm:cxn modelId="{59554977-72E0-5042-9164-7F9B33A28223}" type="presOf" srcId="{28713E6D-759D-46F2-9AA8-D99B9BA31E55}" destId="{650C9597-0FFC-1A49-8A9D-B84BC67AD7C8}" srcOrd="0" destOrd="0" presId="urn:microsoft.com/office/officeart/2005/8/layout/list1"/>
    <dgm:cxn modelId="{A1C3A677-8834-E84A-B3B4-86F32AF67665}" srcId="{B2E4144B-BFD4-4BEB-B670-C4288584F489}" destId="{A923E64B-C71D-1648-8F0B-527370F64E4E}" srcOrd="1" destOrd="0" parTransId="{E9B6AACA-3486-B749-A298-8BBAED85800E}" sibTransId="{A05EA734-2753-A642-B630-AF6F82EB69B6}"/>
    <dgm:cxn modelId="{168DCC78-69FB-1F49-BA2B-0829E17918B8}" type="presOf" srcId="{B2E4144B-BFD4-4BEB-B670-C4288584F489}" destId="{EBD7307D-1D84-304E-A24A-5B6D346B942F}" srcOrd="0" destOrd="0" presId="urn:microsoft.com/office/officeart/2005/8/layout/list1"/>
    <dgm:cxn modelId="{A564B28F-82EF-2B4E-94E0-2C2B96801DF4}" srcId="{F4FA9BA9-2154-4DC6-B343-042D10022F01}" destId="{9E71E127-E50E-4D4E-904B-0F4A562AEBC0}" srcOrd="1" destOrd="0" parTransId="{DA1F8E84-AA54-9B45-A08A-9110877692C4}" sibTransId="{4C2156EF-C565-C84F-B64B-F271C039E319}"/>
    <dgm:cxn modelId="{C249F9A7-5978-9841-AE68-C56DFF384C8E}" type="presOf" srcId="{B2E4144B-BFD4-4BEB-B670-C4288584F489}" destId="{131A980D-9A01-8744-8A12-6BBE5F2727B5}" srcOrd="1" destOrd="0" presId="urn:microsoft.com/office/officeart/2005/8/layout/list1"/>
    <dgm:cxn modelId="{774C37B9-DD94-7341-95CA-40BE1796E795}" srcId="{B2E4144B-BFD4-4BEB-B670-C4288584F489}" destId="{E1AAE210-3445-7E4A-B0CB-AF1A8F2F9F60}" srcOrd="2" destOrd="0" parTransId="{C04BEB1A-2AA9-454B-A577-2F96447F93C7}" sibTransId="{2CE79059-47C8-3849-84B2-D3EBB3465072}"/>
    <dgm:cxn modelId="{602B15BA-964B-478E-93FF-8BA43F6A6D89}" srcId="{28713E6D-759D-46F2-9AA8-D99B9BA31E55}" destId="{F4FA9BA9-2154-4DC6-B343-042D10022F01}" srcOrd="0" destOrd="0" parTransId="{94B48E44-2842-4B52-A869-F6E5D6199DD6}" sibTransId="{5F6AED2C-C3CB-4B03-B12D-C0A0A9774F8E}"/>
    <dgm:cxn modelId="{04270BC7-8AB7-CE44-8260-A004B4B391D1}" srcId="{F4FA9BA9-2154-4DC6-B343-042D10022F01}" destId="{83B524F4-9C7F-D145-BCA1-E89FB01DB383}" srcOrd="2" destOrd="0" parTransId="{1C31346F-D79E-8944-8DEE-8CE413BF29A2}" sibTransId="{9F5681DB-2CE5-4E4D-931C-B6DE83BC6FD5}"/>
    <dgm:cxn modelId="{1FC65DC9-136C-8C47-ACD8-53746C0884BB}" type="presOf" srcId="{C17E3B1A-77EA-DF48-803E-D0CDA88DD7DF}" destId="{9D8F2D97-7A0E-A148-BB62-0C7AF212F073}" srcOrd="0" destOrd="3" presId="urn:microsoft.com/office/officeart/2005/8/layout/list1"/>
    <dgm:cxn modelId="{9F10DCCF-4B6F-BD46-8895-86B1C64AC652}" type="presOf" srcId="{54422D99-7EE2-4DC7-9C17-6900CEE4084B}" destId="{BA17F1D4-54CA-BC4F-825F-04E180802BCC}" srcOrd="0" destOrd="0" presId="urn:microsoft.com/office/officeart/2005/8/layout/list1"/>
    <dgm:cxn modelId="{F88559DA-8C61-F845-AF9D-B36880263ECB}" srcId="{F4FA9BA9-2154-4DC6-B343-042D10022F01}" destId="{C17E3B1A-77EA-DF48-803E-D0CDA88DD7DF}" srcOrd="3" destOrd="0" parTransId="{B3686AEE-3DBF-6644-95A6-0E92388FD2AB}" sibTransId="{FDD3C3CD-F828-7446-BC58-0D1608FD5634}"/>
    <dgm:cxn modelId="{822241EF-147B-224F-B6AB-65D5E88E446E}" type="presOf" srcId="{E1AAE210-3445-7E4A-B0CB-AF1A8F2F9F60}" destId="{BA17F1D4-54CA-BC4F-825F-04E180802BCC}" srcOrd="0" destOrd="2" presId="urn:microsoft.com/office/officeart/2005/8/layout/list1"/>
    <dgm:cxn modelId="{749EE3F7-7E67-4895-A559-E48A51EBEC08}" srcId="{B2E4144B-BFD4-4BEB-B670-C4288584F489}" destId="{54422D99-7EE2-4DC7-9C17-6900CEE4084B}" srcOrd="0" destOrd="0" parTransId="{E8F42B7E-21EF-433F-863A-BDBC2AA43FAC}" sibTransId="{C85ADF39-2A92-40A7-B5C2-2211BABFB542}"/>
    <dgm:cxn modelId="{EB420DFA-11F3-714F-984A-44247F613E9A}" type="presOf" srcId="{F4FA9BA9-2154-4DC6-B343-042D10022F01}" destId="{B402C02D-8919-AB4D-8FD6-D5674BE865A5}" srcOrd="0" destOrd="0" presId="urn:microsoft.com/office/officeart/2005/8/layout/list1"/>
    <dgm:cxn modelId="{852159FE-275F-AF4C-93E1-EB0E00C08F9A}" type="presOf" srcId="{F4FA9BA9-2154-4DC6-B343-042D10022F01}" destId="{FA261CA6-DE26-F541-9E50-1193CB00AE41}" srcOrd="1" destOrd="0" presId="urn:microsoft.com/office/officeart/2005/8/layout/list1"/>
    <dgm:cxn modelId="{3AAFCA90-0A3B-DA4F-9EBE-DC8B2E46E78A}" type="presParOf" srcId="{650C9597-0FFC-1A49-8A9D-B84BC67AD7C8}" destId="{5474A004-F88E-EE49-B42B-A53A2D63DBC7}" srcOrd="0" destOrd="0" presId="urn:microsoft.com/office/officeart/2005/8/layout/list1"/>
    <dgm:cxn modelId="{43F236DD-860B-4541-B679-EB109CDD0B0E}" type="presParOf" srcId="{5474A004-F88E-EE49-B42B-A53A2D63DBC7}" destId="{B402C02D-8919-AB4D-8FD6-D5674BE865A5}" srcOrd="0" destOrd="0" presId="urn:microsoft.com/office/officeart/2005/8/layout/list1"/>
    <dgm:cxn modelId="{0002B398-3F79-6F45-8070-2CF2FF19327A}" type="presParOf" srcId="{5474A004-F88E-EE49-B42B-A53A2D63DBC7}" destId="{FA261CA6-DE26-F541-9E50-1193CB00AE41}" srcOrd="1" destOrd="0" presId="urn:microsoft.com/office/officeart/2005/8/layout/list1"/>
    <dgm:cxn modelId="{EE8CEB70-DA4D-0044-AF2F-9584C072241D}" type="presParOf" srcId="{650C9597-0FFC-1A49-8A9D-B84BC67AD7C8}" destId="{DB359B9B-407E-C54A-A45D-B9C438C591D2}" srcOrd="1" destOrd="0" presId="urn:microsoft.com/office/officeart/2005/8/layout/list1"/>
    <dgm:cxn modelId="{1B4955AA-0AA4-5840-BEDE-3D3663297FAC}" type="presParOf" srcId="{650C9597-0FFC-1A49-8A9D-B84BC67AD7C8}" destId="{9D8F2D97-7A0E-A148-BB62-0C7AF212F073}" srcOrd="2" destOrd="0" presId="urn:microsoft.com/office/officeart/2005/8/layout/list1"/>
    <dgm:cxn modelId="{11E2EEC0-0A69-924B-A0DA-F068230A5CB5}" type="presParOf" srcId="{650C9597-0FFC-1A49-8A9D-B84BC67AD7C8}" destId="{B878E233-0DFE-C942-B232-F5BC0060C3DC}" srcOrd="3" destOrd="0" presId="urn:microsoft.com/office/officeart/2005/8/layout/list1"/>
    <dgm:cxn modelId="{B16B108F-35E2-4E45-B4B8-3315C817B790}" type="presParOf" srcId="{650C9597-0FFC-1A49-8A9D-B84BC67AD7C8}" destId="{49EF79DA-805F-AA42-88A0-3DE515B8196E}" srcOrd="4" destOrd="0" presId="urn:microsoft.com/office/officeart/2005/8/layout/list1"/>
    <dgm:cxn modelId="{CF5FC632-95DD-ED46-ABB8-CD2610D51D4B}" type="presParOf" srcId="{49EF79DA-805F-AA42-88A0-3DE515B8196E}" destId="{EBD7307D-1D84-304E-A24A-5B6D346B942F}" srcOrd="0" destOrd="0" presId="urn:microsoft.com/office/officeart/2005/8/layout/list1"/>
    <dgm:cxn modelId="{DF26DC9E-9C5A-8F43-AF93-D458D23DF412}" type="presParOf" srcId="{49EF79DA-805F-AA42-88A0-3DE515B8196E}" destId="{131A980D-9A01-8744-8A12-6BBE5F2727B5}" srcOrd="1" destOrd="0" presId="urn:microsoft.com/office/officeart/2005/8/layout/list1"/>
    <dgm:cxn modelId="{C44E179B-09B9-E447-9562-F0D1AED8E608}" type="presParOf" srcId="{650C9597-0FFC-1A49-8A9D-B84BC67AD7C8}" destId="{404C71B3-9B6C-7146-B493-25D62EFA8FD2}" srcOrd="5" destOrd="0" presId="urn:microsoft.com/office/officeart/2005/8/layout/list1"/>
    <dgm:cxn modelId="{6BB7B21C-673B-E84D-8CD3-8F709F98AE50}" type="presParOf" srcId="{650C9597-0FFC-1A49-8A9D-B84BC67AD7C8}" destId="{BA17F1D4-54CA-BC4F-825F-04E180802BC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43A01F-AE12-4CE7-827E-54BF62D412D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AAD1DDD5-76CB-4EEE-ACC8-EC2C31ED2C9F}">
      <dgm:prSet/>
      <dgm:spPr/>
      <dgm:t>
        <a:bodyPr/>
        <a:lstStyle/>
        <a:p>
          <a:r>
            <a:rPr lang="en-US"/>
            <a:t>Product</a:t>
          </a:r>
        </a:p>
      </dgm:t>
    </dgm:pt>
    <dgm:pt modelId="{BE080287-0A0D-4C0D-BE3C-5322071123E4}" type="parTrans" cxnId="{F4377D1F-EFE7-4414-B90F-F3DDE92BB030}">
      <dgm:prSet/>
      <dgm:spPr/>
      <dgm:t>
        <a:bodyPr/>
        <a:lstStyle/>
        <a:p>
          <a:endParaRPr lang="en-US"/>
        </a:p>
      </dgm:t>
    </dgm:pt>
    <dgm:pt modelId="{65F996A7-C537-4FC2-80C9-F2330D614DBE}" type="sibTrans" cxnId="{F4377D1F-EFE7-4414-B90F-F3DDE92BB030}">
      <dgm:prSet/>
      <dgm:spPr/>
      <dgm:t>
        <a:bodyPr/>
        <a:lstStyle/>
        <a:p>
          <a:endParaRPr lang="en-US"/>
        </a:p>
      </dgm:t>
    </dgm:pt>
    <dgm:pt modelId="{025EF57B-E8C6-4283-9DD1-1B27DE4244C7}">
      <dgm:prSet/>
      <dgm:spPr/>
      <dgm:t>
        <a:bodyPr/>
        <a:lstStyle/>
        <a:p>
          <a:r>
            <a:rPr lang="en-US"/>
            <a:t>Price</a:t>
          </a:r>
        </a:p>
      </dgm:t>
    </dgm:pt>
    <dgm:pt modelId="{0082B7A1-123D-484A-AA9B-3C4A7AD04FB3}" type="parTrans" cxnId="{0BD4A449-065C-4731-97F6-122586364EE3}">
      <dgm:prSet/>
      <dgm:spPr/>
      <dgm:t>
        <a:bodyPr/>
        <a:lstStyle/>
        <a:p>
          <a:endParaRPr lang="en-US"/>
        </a:p>
      </dgm:t>
    </dgm:pt>
    <dgm:pt modelId="{D701D6EA-6A1A-4B1C-8653-F4B2A52D5ED8}" type="sibTrans" cxnId="{0BD4A449-065C-4731-97F6-122586364EE3}">
      <dgm:prSet/>
      <dgm:spPr/>
      <dgm:t>
        <a:bodyPr/>
        <a:lstStyle/>
        <a:p>
          <a:endParaRPr lang="en-US"/>
        </a:p>
      </dgm:t>
    </dgm:pt>
    <dgm:pt modelId="{62D17DF0-B560-4C93-9739-5DDBB143B21F}">
      <dgm:prSet/>
      <dgm:spPr/>
      <dgm:t>
        <a:bodyPr/>
        <a:lstStyle/>
        <a:p>
          <a:r>
            <a:rPr lang="en-US"/>
            <a:t>Place</a:t>
          </a:r>
        </a:p>
      </dgm:t>
    </dgm:pt>
    <dgm:pt modelId="{6D646FEB-14AA-403F-A314-9C2E179B8AFA}" type="parTrans" cxnId="{721EA0D7-AC24-4722-A78F-581D9AB2B54B}">
      <dgm:prSet/>
      <dgm:spPr/>
      <dgm:t>
        <a:bodyPr/>
        <a:lstStyle/>
        <a:p>
          <a:endParaRPr lang="en-US"/>
        </a:p>
      </dgm:t>
    </dgm:pt>
    <dgm:pt modelId="{10CD0C6B-A586-4D35-A78C-97F6DD69BF17}" type="sibTrans" cxnId="{721EA0D7-AC24-4722-A78F-581D9AB2B54B}">
      <dgm:prSet/>
      <dgm:spPr/>
      <dgm:t>
        <a:bodyPr/>
        <a:lstStyle/>
        <a:p>
          <a:endParaRPr lang="en-US"/>
        </a:p>
      </dgm:t>
    </dgm:pt>
    <dgm:pt modelId="{408BFCCD-814F-4100-8FDB-08311F5EA8BB}">
      <dgm:prSet/>
      <dgm:spPr/>
      <dgm:t>
        <a:bodyPr/>
        <a:lstStyle/>
        <a:p>
          <a:r>
            <a:rPr lang="en-US"/>
            <a:t>Promotion</a:t>
          </a:r>
        </a:p>
      </dgm:t>
    </dgm:pt>
    <dgm:pt modelId="{81AB0F82-8BEF-44DB-9B47-A89FFBD1F7B4}" type="parTrans" cxnId="{8187BC91-8F23-4F56-B053-1A167049D22B}">
      <dgm:prSet/>
      <dgm:spPr/>
      <dgm:t>
        <a:bodyPr/>
        <a:lstStyle/>
        <a:p>
          <a:endParaRPr lang="en-US"/>
        </a:p>
      </dgm:t>
    </dgm:pt>
    <dgm:pt modelId="{2F854A5F-7F43-4FDD-B38D-E6C5935A14BD}" type="sibTrans" cxnId="{8187BC91-8F23-4F56-B053-1A167049D22B}">
      <dgm:prSet/>
      <dgm:spPr/>
      <dgm:t>
        <a:bodyPr/>
        <a:lstStyle/>
        <a:p>
          <a:endParaRPr lang="en-US"/>
        </a:p>
      </dgm:t>
    </dgm:pt>
    <dgm:pt modelId="{5B18147F-ECF2-4377-A474-07E26AE64086}" type="pres">
      <dgm:prSet presAssocID="{5443A01F-AE12-4CE7-827E-54BF62D412DA}" presName="root" presStyleCnt="0">
        <dgm:presLayoutVars>
          <dgm:dir/>
          <dgm:resizeHandles val="exact"/>
        </dgm:presLayoutVars>
      </dgm:prSet>
      <dgm:spPr/>
    </dgm:pt>
    <dgm:pt modelId="{628EB2C6-C576-4BF7-B359-AF2D6263951B}" type="pres">
      <dgm:prSet presAssocID="{5443A01F-AE12-4CE7-827E-54BF62D412DA}" presName="container" presStyleCnt="0">
        <dgm:presLayoutVars>
          <dgm:dir/>
          <dgm:resizeHandles val="exact"/>
        </dgm:presLayoutVars>
      </dgm:prSet>
      <dgm:spPr/>
    </dgm:pt>
    <dgm:pt modelId="{61955CB9-C5BA-4CDA-B839-E18E174E693F}" type="pres">
      <dgm:prSet presAssocID="{AAD1DDD5-76CB-4EEE-ACC8-EC2C31ED2C9F}" presName="compNode" presStyleCnt="0"/>
      <dgm:spPr/>
    </dgm:pt>
    <dgm:pt modelId="{8C68ABC5-4252-41B6-B2A8-6A4FD63E5E5E}" type="pres">
      <dgm:prSet presAssocID="{AAD1DDD5-76CB-4EEE-ACC8-EC2C31ED2C9F}" presName="iconBgRect" presStyleLbl="bgShp" presStyleIdx="0" presStyleCnt="4"/>
      <dgm:spPr/>
    </dgm:pt>
    <dgm:pt modelId="{53645BAE-354C-4E97-8159-333342917309}" type="pres">
      <dgm:prSet presAssocID="{AAD1DDD5-76CB-4EEE-ACC8-EC2C31ED2C9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4E5CFFF0-4ECA-4DDE-AD56-194D1A801BB8}" type="pres">
      <dgm:prSet presAssocID="{AAD1DDD5-76CB-4EEE-ACC8-EC2C31ED2C9F}" presName="spaceRect" presStyleCnt="0"/>
      <dgm:spPr/>
    </dgm:pt>
    <dgm:pt modelId="{C9874DEA-4C24-4BA3-B352-4B9154D81497}" type="pres">
      <dgm:prSet presAssocID="{AAD1DDD5-76CB-4EEE-ACC8-EC2C31ED2C9F}" presName="textRect" presStyleLbl="revTx" presStyleIdx="0" presStyleCnt="4">
        <dgm:presLayoutVars>
          <dgm:chMax val="1"/>
          <dgm:chPref val="1"/>
        </dgm:presLayoutVars>
      </dgm:prSet>
      <dgm:spPr/>
    </dgm:pt>
    <dgm:pt modelId="{34A8690B-F2CF-4D27-B28D-8E951CBDE8C5}" type="pres">
      <dgm:prSet presAssocID="{65F996A7-C537-4FC2-80C9-F2330D614DBE}" presName="sibTrans" presStyleLbl="sibTrans2D1" presStyleIdx="0" presStyleCnt="0"/>
      <dgm:spPr/>
    </dgm:pt>
    <dgm:pt modelId="{66641EC9-C276-497C-9C39-2390037EAE09}" type="pres">
      <dgm:prSet presAssocID="{025EF57B-E8C6-4283-9DD1-1B27DE4244C7}" presName="compNode" presStyleCnt="0"/>
      <dgm:spPr/>
    </dgm:pt>
    <dgm:pt modelId="{268A6BED-8E39-465B-B465-5CA16A7520CC}" type="pres">
      <dgm:prSet presAssocID="{025EF57B-E8C6-4283-9DD1-1B27DE4244C7}" presName="iconBgRect" presStyleLbl="bgShp" presStyleIdx="1" presStyleCnt="4"/>
      <dgm:spPr/>
    </dgm:pt>
    <dgm:pt modelId="{46B810A7-288F-4B15-B019-0C89106D2CC2}" type="pres">
      <dgm:prSet presAssocID="{025EF57B-E8C6-4283-9DD1-1B27DE4244C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bel"/>
        </a:ext>
      </dgm:extLst>
    </dgm:pt>
    <dgm:pt modelId="{3B2BCBAA-EABC-4F05-A194-C8BD0F96B250}" type="pres">
      <dgm:prSet presAssocID="{025EF57B-E8C6-4283-9DD1-1B27DE4244C7}" presName="spaceRect" presStyleCnt="0"/>
      <dgm:spPr/>
    </dgm:pt>
    <dgm:pt modelId="{E3376581-E15C-41DC-BF5E-876BE6B9FA96}" type="pres">
      <dgm:prSet presAssocID="{025EF57B-E8C6-4283-9DD1-1B27DE4244C7}" presName="textRect" presStyleLbl="revTx" presStyleIdx="1" presStyleCnt="4">
        <dgm:presLayoutVars>
          <dgm:chMax val="1"/>
          <dgm:chPref val="1"/>
        </dgm:presLayoutVars>
      </dgm:prSet>
      <dgm:spPr/>
    </dgm:pt>
    <dgm:pt modelId="{EEA9BC95-A163-4951-B33E-71D53B9CF72A}" type="pres">
      <dgm:prSet presAssocID="{D701D6EA-6A1A-4B1C-8653-F4B2A52D5ED8}" presName="sibTrans" presStyleLbl="sibTrans2D1" presStyleIdx="0" presStyleCnt="0"/>
      <dgm:spPr/>
    </dgm:pt>
    <dgm:pt modelId="{821D7D0C-3A62-4D20-8F6B-5393B2973D34}" type="pres">
      <dgm:prSet presAssocID="{62D17DF0-B560-4C93-9739-5DDBB143B21F}" presName="compNode" presStyleCnt="0"/>
      <dgm:spPr/>
    </dgm:pt>
    <dgm:pt modelId="{AB30CD18-EDFE-470F-ACC3-F60AA7037285}" type="pres">
      <dgm:prSet presAssocID="{62D17DF0-B560-4C93-9739-5DDBB143B21F}" presName="iconBgRect" presStyleLbl="bgShp" presStyleIdx="2" presStyleCnt="4"/>
      <dgm:spPr/>
    </dgm:pt>
    <dgm:pt modelId="{336DB09E-AB2E-4AEA-8D85-684AA614907C}" type="pres">
      <dgm:prSet presAssocID="{62D17DF0-B560-4C93-9739-5DDBB143B21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E0DD28A7-BF12-4920-8657-317C962181CF}" type="pres">
      <dgm:prSet presAssocID="{62D17DF0-B560-4C93-9739-5DDBB143B21F}" presName="spaceRect" presStyleCnt="0"/>
      <dgm:spPr/>
    </dgm:pt>
    <dgm:pt modelId="{88372467-D538-4750-9261-9E8260339DBB}" type="pres">
      <dgm:prSet presAssocID="{62D17DF0-B560-4C93-9739-5DDBB143B21F}" presName="textRect" presStyleLbl="revTx" presStyleIdx="2" presStyleCnt="4">
        <dgm:presLayoutVars>
          <dgm:chMax val="1"/>
          <dgm:chPref val="1"/>
        </dgm:presLayoutVars>
      </dgm:prSet>
      <dgm:spPr/>
    </dgm:pt>
    <dgm:pt modelId="{4F9E8370-9843-4081-91A3-0141414B5229}" type="pres">
      <dgm:prSet presAssocID="{10CD0C6B-A586-4D35-A78C-97F6DD69BF17}" presName="sibTrans" presStyleLbl="sibTrans2D1" presStyleIdx="0" presStyleCnt="0"/>
      <dgm:spPr/>
    </dgm:pt>
    <dgm:pt modelId="{1B0B2752-DF2F-4029-B3BE-9DB754D39910}" type="pres">
      <dgm:prSet presAssocID="{408BFCCD-814F-4100-8FDB-08311F5EA8BB}" presName="compNode" presStyleCnt="0"/>
      <dgm:spPr/>
    </dgm:pt>
    <dgm:pt modelId="{E34007C0-4831-4A8D-82CC-7A37174EC2F0}" type="pres">
      <dgm:prSet presAssocID="{408BFCCD-814F-4100-8FDB-08311F5EA8BB}" presName="iconBgRect" presStyleLbl="bgShp" presStyleIdx="3" presStyleCnt="4"/>
      <dgm:spPr/>
    </dgm:pt>
    <dgm:pt modelId="{E5D4330B-5AE9-4504-BF9E-BDD4EA5F0DA3}" type="pres">
      <dgm:prSet presAssocID="{408BFCCD-814F-4100-8FDB-08311F5EA8B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9D6A41BE-5155-405E-AA01-B4C22E0E2383}" type="pres">
      <dgm:prSet presAssocID="{408BFCCD-814F-4100-8FDB-08311F5EA8BB}" presName="spaceRect" presStyleCnt="0"/>
      <dgm:spPr/>
    </dgm:pt>
    <dgm:pt modelId="{3E1371AF-DF3C-4655-827B-BB876825FCF0}" type="pres">
      <dgm:prSet presAssocID="{408BFCCD-814F-4100-8FDB-08311F5EA8B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A1A2B11-18A3-45A4-81A5-E5687FDEA6CF}" type="presOf" srcId="{62D17DF0-B560-4C93-9739-5DDBB143B21F}" destId="{88372467-D538-4750-9261-9E8260339DBB}" srcOrd="0" destOrd="0" presId="urn:microsoft.com/office/officeart/2018/2/layout/IconCircleList"/>
    <dgm:cxn modelId="{F4377D1F-EFE7-4414-B90F-F3DDE92BB030}" srcId="{5443A01F-AE12-4CE7-827E-54BF62D412DA}" destId="{AAD1DDD5-76CB-4EEE-ACC8-EC2C31ED2C9F}" srcOrd="0" destOrd="0" parTransId="{BE080287-0A0D-4C0D-BE3C-5322071123E4}" sibTransId="{65F996A7-C537-4FC2-80C9-F2330D614DBE}"/>
    <dgm:cxn modelId="{0BD4A449-065C-4731-97F6-122586364EE3}" srcId="{5443A01F-AE12-4CE7-827E-54BF62D412DA}" destId="{025EF57B-E8C6-4283-9DD1-1B27DE4244C7}" srcOrd="1" destOrd="0" parTransId="{0082B7A1-123D-484A-AA9B-3C4A7AD04FB3}" sibTransId="{D701D6EA-6A1A-4B1C-8653-F4B2A52D5ED8}"/>
    <dgm:cxn modelId="{4CE23C7D-32F4-4342-9514-871879C570FB}" type="presOf" srcId="{408BFCCD-814F-4100-8FDB-08311F5EA8BB}" destId="{3E1371AF-DF3C-4655-827B-BB876825FCF0}" srcOrd="0" destOrd="0" presId="urn:microsoft.com/office/officeart/2018/2/layout/IconCircleList"/>
    <dgm:cxn modelId="{8187BC91-8F23-4F56-B053-1A167049D22B}" srcId="{5443A01F-AE12-4CE7-827E-54BF62D412DA}" destId="{408BFCCD-814F-4100-8FDB-08311F5EA8BB}" srcOrd="3" destOrd="0" parTransId="{81AB0F82-8BEF-44DB-9B47-A89FFBD1F7B4}" sibTransId="{2F854A5F-7F43-4FDD-B38D-E6C5935A14BD}"/>
    <dgm:cxn modelId="{1DA7159C-3D7C-4842-B50A-A8A2B084BC33}" type="presOf" srcId="{10CD0C6B-A586-4D35-A78C-97F6DD69BF17}" destId="{4F9E8370-9843-4081-91A3-0141414B5229}" srcOrd="0" destOrd="0" presId="urn:microsoft.com/office/officeart/2018/2/layout/IconCircleList"/>
    <dgm:cxn modelId="{27A603A7-DEB7-4257-9A3D-81AA1689D6B6}" type="presOf" srcId="{AAD1DDD5-76CB-4EEE-ACC8-EC2C31ED2C9F}" destId="{C9874DEA-4C24-4BA3-B352-4B9154D81497}" srcOrd="0" destOrd="0" presId="urn:microsoft.com/office/officeart/2018/2/layout/IconCircleList"/>
    <dgm:cxn modelId="{179658B2-B3E8-4F01-9A49-49DA196617C0}" type="presOf" srcId="{D701D6EA-6A1A-4B1C-8653-F4B2A52D5ED8}" destId="{EEA9BC95-A163-4951-B33E-71D53B9CF72A}" srcOrd="0" destOrd="0" presId="urn:microsoft.com/office/officeart/2018/2/layout/IconCircleList"/>
    <dgm:cxn modelId="{9169BDBB-C7F3-42CB-8D6C-FA18CBB33095}" type="presOf" srcId="{5443A01F-AE12-4CE7-827E-54BF62D412DA}" destId="{5B18147F-ECF2-4377-A474-07E26AE64086}" srcOrd="0" destOrd="0" presId="urn:microsoft.com/office/officeart/2018/2/layout/IconCircleList"/>
    <dgm:cxn modelId="{721EA0D7-AC24-4722-A78F-581D9AB2B54B}" srcId="{5443A01F-AE12-4CE7-827E-54BF62D412DA}" destId="{62D17DF0-B560-4C93-9739-5DDBB143B21F}" srcOrd="2" destOrd="0" parTransId="{6D646FEB-14AA-403F-A314-9C2E179B8AFA}" sibTransId="{10CD0C6B-A586-4D35-A78C-97F6DD69BF17}"/>
    <dgm:cxn modelId="{9357DEFC-1283-4288-BDC1-8EED105D6C89}" type="presOf" srcId="{65F996A7-C537-4FC2-80C9-F2330D614DBE}" destId="{34A8690B-F2CF-4D27-B28D-8E951CBDE8C5}" srcOrd="0" destOrd="0" presId="urn:microsoft.com/office/officeart/2018/2/layout/IconCircleList"/>
    <dgm:cxn modelId="{17AFEAFF-56AF-450C-82CF-8FE850B0315A}" type="presOf" srcId="{025EF57B-E8C6-4283-9DD1-1B27DE4244C7}" destId="{E3376581-E15C-41DC-BF5E-876BE6B9FA96}" srcOrd="0" destOrd="0" presId="urn:microsoft.com/office/officeart/2018/2/layout/IconCircleList"/>
    <dgm:cxn modelId="{61354CD3-437B-468D-B108-9F3FE85BAA6F}" type="presParOf" srcId="{5B18147F-ECF2-4377-A474-07E26AE64086}" destId="{628EB2C6-C576-4BF7-B359-AF2D6263951B}" srcOrd="0" destOrd="0" presId="urn:microsoft.com/office/officeart/2018/2/layout/IconCircleList"/>
    <dgm:cxn modelId="{8A60A1E5-AA70-45C7-94C5-B64EF18356E7}" type="presParOf" srcId="{628EB2C6-C576-4BF7-B359-AF2D6263951B}" destId="{61955CB9-C5BA-4CDA-B839-E18E174E693F}" srcOrd="0" destOrd="0" presId="urn:microsoft.com/office/officeart/2018/2/layout/IconCircleList"/>
    <dgm:cxn modelId="{CE7AB54B-31C1-446B-AF1A-191ED0D33C38}" type="presParOf" srcId="{61955CB9-C5BA-4CDA-B839-E18E174E693F}" destId="{8C68ABC5-4252-41B6-B2A8-6A4FD63E5E5E}" srcOrd="0" destOrd="0" presId="urn:microsoft.com/office/officeart/2018/2/layout/IconCircleList"/>
    <dgm:cxn modelId="{45789E7C-81D8-415A-8B01-6A467BAA9878}" type="presParOf" srcId="{61955CB9-C5BA-4CDA-B839-E18E174E693F}" destId="{53645BAE-354C-4E97-8159-333342917309}" srcOrd="1" destOrd="0" presId="urn:microsoft.com/office/officeart/2018/2/layout/IconCircleList"/>
    <dgm:cxn modelId="{CAD925B2-D259-4970-B0BA-F18CCC723C8C}" type="presParOf" srcId="{61955CB9-C5BA-4CDA-B839-E18E174E693F}" destId="{4E5CFFF0-4ECA-4DDE-AD56-194D1A801BB8}" srcOrd="2" destOrd="0" presId="urn:microsoft.com/office/officeart/2018/2/layout/IconCircleList"/>
    <dgm:cxn modelId="{6553456B-ED83-4D7C-981B-6B43FFAB3F31}" type="presParOf" srcId="{61955CB9-C5BA-4CDA-B839-E18E174E693F}" destId="{C9874DEA-4C24-4BA3-B352-4B9154D81497}" srcOrd="3" destOrd="0" presId="urn:microsoft.com/office/officeart/2018/2/layout/IconCircleList"/>
    <dgm:cxn modelId="{4E81DAFF-D05E-4F81-BA4E-36A34654F067}" type="presParOf" srcId="{628EB2C6-C576-4BF7-B359-AF2D6263951B}" destId="{34A8690B-F2CF-4D27-B28D-8E951CBDE8C5}" srcOrd="1" destOrd="0" presId="urn:microsoft.com/office/officeart/2018/2/layout/IconCircleList"/>
    <dgm:cxn modelId="{087F801A-22A4-4606-9396-F9328D91A322}" type="presParOf" srcId="{628EB2C6-C576-4BF7-B359-AF2D6263951B}" destId="{66641EC9-C276-497C-9C39-2390037EAE09}" srcOrd="2" destOrd="0" presId="urn:microsoft.com/office/officeart/2018/2/layout/IconCircleList"/>
    <dgm:cxn modelId="{0D9EA8AD-A002-4C98-98C0-185B65D579CE}" type="presParOf" srcId="{66641EC9-C276-497C-9C39-2390037EAE09}" destId="{268A6BED-8E39-465B-B465-5CA16A7520CC}" srcOrd="0" destOrd="0" presId="urn:microsoft.com/office/officeart/2018/2/layout/IconCircleList"/>
    <dgm:cxn modelId="{6F71FFCC-6725-4D58-8E1A-028345681AD8}" type="presParOf" srcId="{66641EC9-C276-497C-9C39-2390037EAE09}" destId="{46B810A7-288F-4B15-B019-0C89106D2CC2}" srcOrd="1" destOrd="0" presId="urn:microsoft.com/office/officeart/2018/2/layout/IconCircleList"/>
    <dgm:cxn modelId="{B08CA881-0797-4F56-95CA-D7333D2C52B7}" type="presParOf" srcId="{66641EC9-C276-497C-9C39-2390037EAE09}" destId="{3B2BCBAA-EABC-4F05-A194-C8BD0F96B250}" srcOrd="2" destOrd="0" presId="urn:microsoft.com/office/officeart/2018/2/layout/IconCircleList"/>
    <dgm:cxn modelId="{34E83B7D-6206-43B5-BAB0-7D217171E373}" type="presParOf" srcId="{66641EC9-C276-497C-9C39-2390037EAE09}" destId="{E3376581-E15C-41DC-BF5E-876BE6B9FA96}" srcOrd="3" destOrd="0" presId="urn:microsoft.com/office/officeart/2018/2/layout/IconCircleList"/>
    <dgm:cxn modelId="{DEF0A8AC-C5E8-4FE4-B4E1-6A0661078B80}" type="presParOf" srcId="{628EB2C6-C576-4BF7-B359-AF2D6263951B}" destId="{EEA9BC95-A163-4951-B33E-71D53B9CF72A}" srcOrd="3" destOrd="0" presId="urn:microsoft.com/office/officeart/2018/2/layout/IconCircleList"/>
    <dgm:cxn modelId="{457C3625-EB97-40CB-BCE5-D96AA13BE2CD}" type="presParOf" srcId="{628EB2C6-C576-4BF7-B359-AF2D6263951B}" destId="{821D7D0C-3A62-4D20-8F6B-5393B2973D34}" srcOrd="4" destOrd="0" presId="urn:microsoft.com/office/officeart/2018/2/layout/IconCircleList"/>
    <dgm:cxn modelId="{8474E154-4A84-4806-BBDB-59E2678D43CA}" type="presParOf" srcId="{821D7D0C-3A62-4D20-8F6B-5393B2973D34}" destId="{AB30CD18-EDFE-470F-ACC3-F60AA7037285}" srcOrd="0" destOrd="0" presId="urn:microsoft.com/office/officeart/2018/2/layout/IconCircleList"/>
    <dgm:cxn modelId="{75427740-F173-43D0-96A2-E6AA07C60B47}" type="presParOf" srcId="{821D7D0C-3A62-4D20-8F6B-5393B2973D34}" destId="{336DB09E-AB2E-4AEA-8D85-684AA614907C}" srcOrd="1" destOrd="0" presId="urn:microsoft.com/office/officeart/2018/2/layout/IconCircleList"/>
    <dgm:cxn modelId="{8A190200-19EF-4725-8DCA-146E03D1C2B5}" type="presParOf" srcId="{821D7D0C-3A62-4D20-8F6B-5393B2973D34}" destId="{E0DD28A7-BF12-4920-8657-317C962181CF}" srcOrd="2" destOrd="0" presId="urn:microsoft.com/office/officeart/2018/2/layout/IconCircleList"/>
    <dgm:cxn modelId="{48AF55F7-1656-487E-9960-CECA104C566C}" type="presParOf" srcId="{821D7D0C-3A62-4D20-8F6B-5393B2973D34}" destId="{88372467-D538-4750-9261-9E8260339DBB}" srcOrd="3" destOrd="0" presId="urn:microsoft.com/office/officeart/2018/2/layout/IconCircleList"/>
    <dgm:cxn modelId="{0DAC4E67-F365-421A-8E2D-6359CA7CEA37}" type="presParOf" srcId="{628EB2C6-C576-4BF7-B359-AF2D6263951B}" destId="{4F9E8370-9843-4081-91A3-0141414B5229}" srcOrd="5" destOrd="0" presId="urn:microsoft.com/office/officeart/2018/2/layout/IconCircleList"/>
    <dgm:cxn modelId="{EB25A9FD-65B5-4667-8BD5-D7C61ED8CCF8}" type="presParOf" srcId="{628EB2C6-C576-4BF7-B359-AF2D6263951B}" destId="{1B0B2752-DF2F-4029-B3BE-9DB754D39910}" srcOrd="6" destOrd="0" presId="urn:microsoft.com/office/officeart/2018/2/layout/IconCircleList"/>
    <dgm:cxn modelId="{216B5D73-B7D3-4B3F-9D1B-3F8232E1513F}" type="presParOf" srcId="{1B0B2752-DF2F-4029-B3BE-9DB754D39910}" destId="{E34007C0-4831-4A8D-82CC-7A37174EC2F0}" srcOrd="0" destOrd="0" presId="urn:microsoft.com/office/officeart/2018/2/layout/IconCircleList"/>
    <dgm:cxn modelId="{A5904051-C2EA-4F71-ABF3-B5C112A71C15}" type="presParOf" srcId="{1B0B2752-DF2F-4029-B3BE-9DB754D39910}" destId="{E5D4330B-5AE9-4504-BF9E-BDD4EA5F0DA3}" srcOrd="1" destOrd="0" presId="urn:microsoft.com/office/officeart/2018/2/layout/IconCircleList"/>
    <dgm:cxn modelId="{BAECBFA9-2C7F-4F89-8FE1-E471A174A6CD}" type="presParOf" srcId="{1B0B2752-DF2F-4029-B3BE-9DB754D39910}" destId="{9D6A41BE-5155-405E-AA01-B4C22E0E2383}" srcOrd="2" destOrd="0" presId="urn:microsoft.com/office/officeart/2018/2/layout/IconCircleList"/>
    <dgm:cxn modelId="{D136CC30-596D-454C-8D22-922839FC2C7F}" type="presParOf" srcId="{1B0B2752-DF2F-4029-B3BE-9DB754D39910}" destId="{3E1371AF-DF3C-4655-827B-BB876825FCF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E4568A-AD88-456E-B9BA-C08235157A5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6FBF936-40FF-4ACA-8B5A-B7DEEB330BD8}">
      <dgm:prSet/>
      <dgm:spPr/>
      <dgm:t>
        <a:bodyPr/>
        <a:lstStyle/>
        <a:p>
          <a:r>
            <a:rPr lang="en-US"/>
            <a:t>Available online (Ghost, Amazon) and in stores</a:t>
          </a:r>
        </a:p>
      </dgm:t>
    </dgm:pt>
    <dgm:pt modelId="{5018FC86-73F5-4829-B6E8-9BAFCA2C1B5F}" type="parTrans" cxnId="{016D8DD4-5787-4014-AC5B-F37D6F0392B3}">
      <dgm:prSet/>
      <dgm:spPr/>
      <dgm:t>
        <a:bodyPr/>
        <a:lstStyle/>
        <a:p>
          <a:endParaRPr lang="en-US"/>
        </a:p>
      </dgm:t>
    </dgm:pt>
    <dgm:pt modelId="{73509FEB-BB4B-4DFA-A6B7-B9441271C6F3}" type="sibTrans" cxnId="{016D8DD4-5787-4014-AC5B-F37D6F0392B3}">
      <dgm:prSet/>
      <dgm:spPr/>
      <dgm:t>
        <a:bodyPr/>
        <a:lstStyle/>
        <a:p>
          <a:endParaRPr lang="en-US"/>
        </a:p>
      </dgm:t>
    </dgm:pt>
    <dgm:pt modelId="{D188788A-8407-452E-BF05-4032887F0A88}">
      <dgm:prSet/>
      <dgm:spPr/>
      <dgm:t>
        <a:bodyPr/>
        <a:lstStyle/>
        <a:p>
          <a:r>
            <a:rPr lang="en-US"/>
            <a:t>Pop-ups at gyms, campuses</a:t>
          </a:r>
        </a:p>
      </dgm:t>
    </dgm:pt>
    <dgm:pt modelId="{03F4D048-BFB6-4B57-B646-52C49B69F4D1}" type="parTrans" cxnId="{0C64AF2A-3E65-4723-8C6F-181C8168BB56}">
      <dgm:prSet/>
      <dgm:spPr/>
      <dgm:t>
        <a:bodyPr/>
        <a:lstStyle/>
        <a:p>
          <a:endParaRPr lang="en-US"/>
        </a:p>
      </dgm:t>
    </dgm:pt>
    <dgm:pt modelId="{8021BE58-EB80-41DD-91BD-D1582C64C13F}" type="sibTrans" cxnId="{0C64AF2A-3E65-4723-8C6F-181C8168BB56}">
      <dgm:prSet/>
      <dgm:spPr/>
      <dgm:t>
        <a:bodyPr/>
        <a:lstStyle/>
        <a:p>
          <a:endParaRPr lang="en-US"/>
        </a:p>
      </dgm:t>
    </dgm:pt>
    <dgm:pt modelId="{C0658064-DF21-49B9-B8AD-F51F54C3FAE9}">
      <dgm:prSet/>
      <dgm:spPr/>
      <dgm:t>
        <a:bodyPr/>
        <a:lstStyle/>
        <a:p>
          <a:pPr rtl="0"/>
          <a:r>
            <a:rPr lang="en-US"/>
            <a:t>Influencer endorsements, seasonal flavors, free </a:t>
          </a:r>
          <a:r>
            <a:rPr lang="en-US">
              <a:latin typeface="Calibri Light" panose="020F0302020204030204"/>
            </a:rPr>
            <a:t>samples </a:t>
          </a:r>
        </a:p>
      </dgm:t>
    </dgm:pt>
    <dgm:pt modelId="{60CE008E-E0A6-426C-95CF-EA43C5F8D151}" type="parTrans" cxnId="{E27881AF-4BD6-400B-BAFE-8521B682507F}">
      <dgm:prSet/>
      <dgm:spPr/>
      <dgm:t>
        <a:bodyPr/>
        <a:lstStyle/>
        <a:p>
          <a:endParaRPr lang="en-US"/>
        </a:p>
      </dgm:t>
    </dgm:pt>
    <dgm:pt modelId="{B7777FE6-292F-42D6-BF70-C7E1F95F97AF}" type="sibTrans" cxnId="{E27881AF-4BD6-400B-BAFE-8521B682507F}">
      <dgm:prSet/>
      <dgm:spPr/>
      <dgm:t>
        <a:bodyPr/>
        <a:lstStyle/>
        <a:p>
          <a:endParaRPr lang="en-US"/>
        </a:p>
      </dgm:t>
    </dgm:pt>
    <dgm:pt modelId="{3A8D77C5-3373-452E-8558-C2FDA23FD197}" type="pres">
      <dgm:prSet presAssocID="{75E4568A-AD88-456E-B9BA-C08235157A5C}" presName="vert0" presStyleCnt="0">
        <dgm:presLayoutVars>
          <dgm:dir/>
          <dgm:animOne val="branch"/>
          <dgm:animLvl val="lvl"/>
        </dgm:presLayoutVars>
      </dgm:prSet>
      <dgm:spPr/>
    </dgm:pt>
    <dgm:pt modelId="{0E78AC25-2C0E-4444-B509-B450C2872EE0}" type="pres">
      <dgm:prSet presAssocID="{D6FBF936-40FF-4ACA-8B5A-B7DEEB330BD8}" presName="thickLine" presStyleLbl="alignNode1" presStyleIdx="0" presStyleCnt="3"/>
      <dgm:spPr/>
    </dgm:pt>
    <dgm:pt modelId="{9D7FE681-8458-421E-A85F-726217BF38B3}" type="pres">
      <dgm:prSet presAssocID="{D6FBF936-40FF-4ACA-8B5A-B7DEEB330BD8}" presName="horz1" presStyleCnt="0"/>
      <dgm:spPr/>
    </dgm:pt>
    <dgm:pt modelId="{11EB9ED0-0616-4C74-87B0-631C3AF7A840}" type="pres">
      <dgm:prSet presAssocID="{D6FBF936-40FF-4ACA-8B5A-B7DEEB330BD8}" presName="tx1" presStyleLbl="revTx" presStyleIdx="0" presStyleCnt="3"/>
      <dgm:spPr/>
    </dgm:pt>
    <dgm:pt modelId="{3857DF3D-66D6-44AC-B199-1AF1C5339145}" type="pres">
      <dgm:prSet presAssocID="{D6FBF936-40FF-4ACA-8B5A-B7DEEB330BD8}" presName="vert1" presStyleCnt="0"/>
      <dgm:spPr/>
    </dgm:pt>
    <dgm:pt modelId="{DAB48D04-D433-4881-B849-78DF2E1F2035}" type="pres">
      <dgm:prSet presAssocID="{D188788A-8407-452E-BF05-4032887F0A88}" presName="thickLine" presStyleLbl="alignNode1" presStyleIdx="1" presStyleCnt="3"/>
      <dgm:spPr/>
    </dgm:pt>
    <dgm:pt modelId="{13104C0F-7E1A-47B0-A022-776F7B889EFF}" type="pres">
      <dgm:prSet presAssocID="{D188788A-8407-452E-BF05-4032887F0A88}" presName="horz1" presStyleCnt="0"/>
      <dgm:spPr/>
    </dgm:pt>
    <dgm:pt modelId="{18090D1F-C108-4668-816B-E751FA1A0378}" type="pres">
      <dgm:prSet presAssocID="{D188788A-8407-452E-BF05-4032887F0A88}" presName="tx1" presStyleLbl="revTx" presStyleIdx="1" presStyleCnt="3"/>
      <dgm:spPr/>
    </dgm:pt>
    <dgm:pt modelId="{D025085D-0F95-44AA-81F3-27A7C0B549C7}" type="pres">
      <dgm:prSet presAssocID="{D188788A-8407-452E-BF05-4032887F0A88}" presName="vert1" presStyleCnt="0"/>
      <dgm:spPr/>
    </dgm:pt>
    <dgm:pt modelId="{F63BDA33-43D2-419A-9554-686FBBB034CB}" type="pres">
      <dgm:prSet presAssocID="{C0658064-DF21-49B9-B8AD-F51F54C3FAE9}" presName="thickLine" presStyleLbl="alignNode1" presStyleIdx="2" presStyleCnt="3"/>
      <dgm:spPr/>
    </dgm:pt>
    <dgm:pt modelId="{BA56A66A-2599-457D-95FE-D2175E8F5075}" type="pres">
      <dgm:prSet presAssocID="{C0658064-DF21-49B9-B8AD-F51F54C3FAE9}" presName="horz1" presStyleCnt="0"/>
      <dgm:spPr/>
    </dgm:pt>
    <dgm:pt modelId="{EAFD1CA5-FAE2-42D9-864B-3CDD81699DDD}" type="pres">
      <dgm:prSet presAssocID="{C0658064-DF21-49B9-B8AD-F51F54C3FAE9}" presName="tx1" presStyleLbl="revTx" presStyleIdx="2" presStyleCnt="3"/>
      <dgm:spPr/>
    </dgm:pt>
    <dgm:pt modelId="{D156DA36-8C7C-4891-84C5-7C1E69984928}" type="pres">
      <dgm:prSet presAssocID="{C0658064-DF21-49B9-B8AD-F51F54C3FAE9}" presName="vert1" presStyleCnt="0"/>
      <dgm:spPr/>
    </dgm:pt>
  </dgm:ptLst>
  <dgm:cxnLst>
    <dgm:cxn modelId="{0C64AF2A-3E65-4723-8C6F-181C8168BB56}" srcId="{75E4568A-AD88-456E-B9BA-C08235157A5C}" destId="{D188788A-8407-452E-BF05-4032887F0A88}" srcOrd="1" destOrd="0" parTransId="{03F4D048-BFB6-4B57-B646-52C49B69F4D1}" sibTransId="{8021BE58-EB80-41DD-91BD-D1582C64C13F}"/>
    <dgm:cxn modelId="{D68D2361-8CB8-F544-B298-01FF6CF90E09}" type="presOf" srcId="{D6FBF936-40FF-4ACA-8B5A-B7DEEB330BD8}" destId="{11EB9ED0-0616-4C74-87B0-631C3AF7A840}" srcOrd="0" destOrd="0" presId="urn:microsoft.com/office/officeart/2008/layout/LinedList"/>
    <dgm:cxn modelId="{E27881AF-4BD6-400B-BAFE-8521B682507F}" srcId="{75E4568A-AD88-456E-B9BA-C08235157A5C}" destId="{C0658064-DF21-49B9-B8AD-F51F54C3FAE9}" srcOrd="2" destOrd="0" parTransId="{60CE008E-E0A6-426C-95CF-EA43C5F8D151}" sibTransId="{B7777FE6-292F-42D6-BF70-C7E1F95F97AF}"/>
    <dgm:cxn modelId="{30DBE3B5-4EED-5446-9DA8-497FEA0AE5D7}" type="presOf" srcId="{C0658064-DF21-49B9-B8AD-F51F54C3FAE9}" destId="{EAFD1CA5-FAE2-42D9-864B-3CDD81699DDD}" srcOrd="0" destOrd="0" presId="urn:microsoft.com/office/officeart/2008/layout/LinedList"/>
    <dgm:cxn modelId="{570F70C9-BD81-2A4D-B0B5-39A9520DAAAC}" type="presOf" srcId="{75E4568A-AD88-456E-B9BA-C08235157A5C}" destId="{3A8D77C5-3373-452E-8558-C2FDA23FD197}" srcOrd="0" destOrd="0" presId="urn:microsoft.com/office/officeart/2008/layout/LinedList"/>
    <dgm:cxn modelId="{F9E05BD4-235C-964A-AE8C-B1E1FAA2C01B}" type="presOf" srcId="{D188788A-8407-452E-BF05-4032887F0A88}" destId="{18090D1F-C108-4668-816B-E751FA1A0378}" srcOrd="0" destOrd="0" presId="urn:microsoft.com/office/officeart/2008/layout/LinedList"/>
    <dgm:cxn modelId="{016D8DD4-5787-4014-AC5B-F37D6F0392B3}" srcId="{75E4568A-AD88-456E-B9BA-C08235157A5C}" destId="{D6FBF936-40FF-4ACA-8B5A-B7DEEB330BD8}" srcOrd="0" destOrd="0" parTransId="{5018FC86-73F5-4829-B6E8-9BAFCA2C1B5F}" sibTransId="{73509FEB-BB4B-4DFA-A6B7-B9441271C6F3}"/>
    <dgm:cxn modelId="{74E96645-FF22-8344-A9D1-9B1C0E754829}" type="presParOf" srcId="{3A8D77C5-3373-452E-8558-C2FDA23FD197}" destId="{0E78AC25-2C0E-4444-B509-B450C2872EE0}" srcOrd="0" destOrd="0" presId="urn:microsoft.com/office/officeart/2008/layout/LinedList"/>
    <dgm:cxn modelId="{292C107B-27EF-6A4C-86E5-6909148AAF86}" type="presParOf" srcId="{3A8D77C5-3373-452E-8558-C2FDA23FD197}" destId="{9D7FE681-8458-421E-A85F-726217BF38B3}" srcOrd="1" destOrd="0" presId="urn:microsoft.com/office/officeart/2008/layout/LinedList"/>
    <dgm:cxn modelId="{128D5BAA-7111-544F-9D2B-CC63CD85DF6A}" type="presParOf" srcId="{9D7FE681-8458-421E-A85F-726217BF38B3}" destId="{11EB9ED0-0616-4C74-87B0-631C3AF7A840}" srcOrd="0" destOrd="0" presId="urn:microsoft.com/office/officeart/2008/layout/LinedList"/>
    <dgm:cxn modelId="{DEB224E2-052D-E246-BCC3-5EB603430D3B}" type="presParOf" srcId="{9D7FE681-8458-421E-A85F-726217BF38B3}" destId="{3857DF3D-66D6-44AC-B199-1AF1C5339145}" srcOrd="1" destOrd="0" presId="urn:microsoft.com/office/officeart/2008/layout/LinedList"/>
    <dgm:cxn modelId="{4E7120F4-0BDE-3A49-84A0-37CCC5BCABDF}" type="presParOf" srcId="{3A8D77C5-3373-452E-8558-C2FDA23FD197}" destId="{DAB48D04-D433-4881-B849-78DF2E1F2035}" srcOrd="2" destOrd="0" presId="urn:microsoft.com/office/officeart/2008/layout/LinedList"/>
    <dgm:cxn modelId="{8598429F-7F77-504C-B3FF-3268B4CD79A4}" type="presParOf" srcId="{3A8D77C5-3373-452E-8558-C2FDA23FD197}" destId="{13104C0F-7E1A-47B0-A022-776F7B889EFF}" srcOrd="3" destOrd="0" presId="urn:microsoft.com/office/officeart/2008/layout/LinedList"/>
    <dgm:cxn modelId="{54D23513-A7EE-2744-A995-BFF82092D0E8}" type="presParOf" srcId="{13104C0F-7E1A-47B0-A022-776F7B889EFF}" destId="{18090D1F-C108-4668-816B-E751FA1A0378}" srcOrd="0" destOrd="0" presId="urn:microsoft.com/office/officeart/2008/layout/LinedList"/>
    <dgm:cxn modelId="{EEDD3AB0-A17D-3A41-B119-F8CAEFA70346}" type="presParOf" srcId="{13104C0F-7E1A-47B0-A022-776F7B889EFF}" destId="{D025085D-0F95-44AA-81F3-27A7C0B549C7}" srcOrd="1" destOrd="0" presId="urn:microsoft.com/office/officeart/2008/layout/LinedList"/>
    <dgm:cxn modelId="{BBDF862E-F493-1E4E-8333-6A8FCEED06D3}" type="presParOf" srcId="{3A8D77C5-3373-452E-8558-C2FDA23FD197}" destId="{F63BDA33-43D2-419A-9554-686FBBB034CB}" srcOrd="4" destOrd="0" presId="urn:microsoft.com/office/officeart/2008/layout/LinedList"/>
    <dgm:cxn modelId="{9971F4E5-EEAB-8340-948A-DAACDE3FB529}" type="presParOf" srcId="{3A8D77C5-3373-452E-8558-C2FDA23FD197}" destId="{BA56A66A-2599-457D-95FE-D2175E8F5075}" srcOrd="5" destOrd="0" presId="urn:microsoft.com/office/officeart/2008/layout/LinedList"/>
    <dgm:cxn modelId="{136116A4-FBF9-8C4A-BA6B-0602BFA1CD57}" type="presParOf" srcId="{BA56A66A-2599-457D-95FE-D2175E8F5075}" destId="{EAFD1CA5-FAE2-42D9-864B-3CDD81699DDD}" srcOrd="0" destOrd="0" presId="urn:microsoft.com/office/officeart/2008/layout/LinedList"/>
    <dgm:cxn modelId="{A8E1FB8F-39F7-8B41-A575-1AB52FD40F2A}" type="presParOf" srcId="{BA56A66A-2599-457D-95FE-D2175E8F5075}" destId="{D156DA36-8C7C-4891-84C5-7C1E6998492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F2D97-7A0E-A148-BB62-0C7AF212F073}">
      <dsp:nvSpPr>
        <dsp:cNvPr id="0" name=""/>
        <dsp:cNvSpPr/>
      </dsp:nvSpPr>
      <dsp:spPr>
        <a:xfrm>
          <a:off x="0" y="416820"/>
          <a:ext cx="6900512" cy="267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20700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Unique portfolio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Trustworthiness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Strong online presence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Experience and partnerships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Rising caffeine trends</a:t>
          </a:r>
        </a:p>
      </dsp:txBody>
      <dsp:txXfrm>
        <a:off x="0" y="416820"/>
        <a:ext cx="6900512" cy="2677500"/>
      </dsp:txXfrm>
    </dsp:sp>
    <dsp:sp modelId="{FA261CA6-DE26-F541-9E50-1193CB00AE41}">
      <dsp:nvSpPr>
        <dsp:cNvPr id="0" name=""/>
        <dsp:cNvSpPr/>
      </dsp:nvSpPr>
      <dsp:spPr>
        <a:xfrm>
          <a:off x="345025" y="47820"/>
          <a:ext cx="4830358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Strengths</a:t>
          </a:r>
        </a:p>
      </dsp:txBody>
      <dsp:txXfrm>
        <a:off x="381051" y="83846"/>
        <a:ext cx="4758306" cy="665948"/>
      </dsp:txXfrm>
    </dsp:sp>
    <dsp:sp modelId="{BA17F1D4-54CA-BC4F-825F-04E180802BCC}">
      <dsp:nvSpPr>
        <dsp:cNvPr id="0" name=""/>
        <dsp:cNvSpPr/>
      </dsp:nvSpPr>
      <dsp:spPr>
        <a:xfrm>
          <a:off x="0" y="3598320"/>
          <a:ext cx="6900512" cy="189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520700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Lack of experience in gum production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Costly investment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Questions of alignment with brand</a:t>
          </a:r>
        </a:p>
      </dsp:txBody>
      <dsp:txXfrm>
        <a:off x="0" y="3598320"/>
        <a:ext cx="6900512" cy="1890000"/>
      </dsp:txXfrm>
    </dsp:sp>
    <dsp:sp modelId="{131A980D-9A01-8744-8A12-6BBE5F2727B5}">
      <dsp:nvSpPr>
        <dsp:cNvPr id="0" name=""/>
        <dsp:cNvSpPr/>
      </dsp:nvSpPr>
      <dsp:spPr>
        <a:xfrm>
          <a:off x="345025" y="3229320"/>
          <a:ext cx="4830358" cy="7380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Weaknesses</a:t>
          </a:r>
        </a:p>
      </dsp:txBody>
      <dsp:txXfrm>
        <a:off x="381051" y="3265346"/>
        <a:ext cx="4758306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F2D97-7A0E-A148-BB62-0C7AF212F073}">
      <dsp:nvSpPr>
        <dsp:cNvPr id="0" name=""/>
        <dsp:cNvSpPr/>
      </dsp:nvSpPr>
      <dsp:spPr>
        <a:xfrm>
          <a:off x="0" y="451695"/>
          <a:ext cx="6900512" cy="25121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604012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Existing competitors</a:t>
          </a:r>
          <a:endParaRPr lang="en-US" sz="2300" kern="1200"/>
        </a:p>
        <a:p>
          <a:pPr marL="228600" lvl="1" indent="-228600" algn="l" defTabSz="11112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Safe and effective caffeine levels</a:t>
          </a:r>
        </a:p>
        <a:p>
          <a:pPr marL="228600" lvl="1" indent="-228600" algn="l" defTabSz="11112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Gum regulations</a:t>
          </a:r>
        </a:p>
        <a:p>
          <a:pPr marL="228600" lvl="1" indent="-228600" algn="l" defTabSz="11112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Required production time</a:t>
          </a:r>
        </a:p>
      </dsp:txBody>
      <dsp:txXfrm>
        <a:off x="0" y="451695"/>
        <a:ext cx="6900512" cy="2512124"/>
      </dsp:txXfrm>
    </dsp:sp>
    <dsp:sp modelId="{FA261CA6-DE26-F541-9E50-1193CB00AE41}">
      <dsp:nvSpPr>
        <dsp:cNvPr id="0" name=""/>
        <dsp:cNvSpPr/>
      </dsp:nvSpPr>
      <dsp:spPr>
        <a:xfrm>
          <a:off x="345025" y="23655"/>
          <a:ext cx="4830358" cy="856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Threats</a:t>
          </a:r>
        </a:p>
      </dsp:txBody>
      <dsp:txXfrm>
        <a:off x="386815" y="65445"/>
        <a:ext cx="4746778" cy="772500"/>
      </dsp:txXfrm>
    </dsp:sp>
    <dsp:sp modelId="{BA17F1D4-54CA-BC4F-825F-04E180802BCC}">
      <dsp:nvSpPr>
        <dsp:cNvPr id="0" name=""/>
        <dsp:cNvSpPr/>
      </dsp:nvSpPr>
      <dsp:spPr>
        <a:xfrm>
          <a:off x="0" y="3548460"/>
          <a:ext cx="6900512" cy="19640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604012" rIns="535556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Growth in a niche market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Potential to dominant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Caffeine trends on the rise</a:t>
          </a:r>
        </a:p>
      </dsp:txBody>
      <dsp:txXfrm>
        <a:off x="0" y="3548460"/>
        <a:ext cx="6900512" cy="1964024"/>
      </dsp:txXfrm>
    </dsp:sp>
    <dsp:sp modelId="{131A980D-9A01-8744-8A12-6BBE5F2727B5}">
      <dsp:nvSpPr>
        <dsp:cNvPr id="0" name=""/>
        <dsp:cNvSpPr/>
      </dsp:nvSpPr>
      <dsp:spPr>
        <a:xfrm>
          <a:off x="345025" y="3120420"/>
          <a:ext cx="4830358" cy="85608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Opportunities</a:t>
          </a:r>
        </a:p>
      </dsp:txBody>
      <dsp:txXfrm>
        <a:off x="386815" y="3162210"/>
        <a:ext cx="4746778" cy="772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68ABC5-4252-41B6-B2A8-6A4FD63E5E5E}">
      <dsp:nvSpPr>
        <dsp:cNvPr id="0" name=""/>
        <dsp:cNvSpPr/>
      </dsp:nvSpPr>
      <dsp:spPr>
        <a:xfrm>
          <a:off x="189082" y="8195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645BAE-354C-4E97-8159-333342917309}">
      <dsp:nvSpPr>
        <dsp:cNvPr id="0" name=""/>
        <dsp:cNvSpPr/>
      </dsp:nvSpPr>
      <dsp:spPr>
        <a:xfrm>
          <a:off x="467104" y="286217"/>
          <a:ext cx="767869" cy="7678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74DEA-4C24-4BA3-B352-4B9154D81497}">
      <dsp:nvSpPr>
        <dsp:cNvPr id="0" name=""/>
        <dsp:cNvSpPr/>
      </dsp:nvSpPr>
      <dsp:spPr>
        <a:xfrm>
          <a:off x="1796691" y="8195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Product</a:t>
          </a:r>
        </a:p>
      </dsp:txBody>
      <dsp:txXfrm>
        <a:off x="1796691" y="8195"/>
        <a:ext cx="3120653" cy="1323913"/>
      </dsp:txXfrm>
    </dsp:sp>
    <dsp:sp modelId="{268A6BED-8E39-465B-B465-5CA16A7520CC}">
      <dsp:nvSpPr>
        <dsp:cNvPr id="0" name=""/>
        <dsp:cNvSpPr/>
      </dsp:nvSpPr>
      <dsp:spPr>
        <a:xfrm>
          <a:off x="5461095" y="8195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810A7-288F-4B15-B019-0C89106D2CC2}">
      <dsp:nvSpPr>
        <dsp:cNvPr id="0" name=""/>
        <dsp:cNvSpPr/>
      </dsp:nvSpPr>
      <dsp:spPr>
        <a:xfrm>
          <a:off x="5739116" y="286217"/>
          <a:ext cx="767869" cy="7678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76581-E15C-41DC-BF5E-876BE6B9FA96}">
      <dsp:nvSpPr>
        <dsp:cNvPr id="0" name=""/>
        <dsp:cNvSpPr/>
      </dsp:nvSpPr>
      <dsp:spPr>
        <a:xfrm>
          <a:off x="7068704" y="8195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Price</a:t>
          </a:r>
        </a:p>
      </dsp:txBody>
      <dsp:txXfrm>
        <a:off x="7068704" y="8195"/>
        <a:ext cx="3120653" cy="1323913"/>
      </dsp:txXfrm>
    </dsp:sp>
    <dsp:sp modelId="{AB30CD18-EDFE-470F-ACC3-F60AA7037285}">
      <dsp:nvSpPr>
        <dsp:cNvPr id="0" name=""/>
        <dsp:cNvSpPr/>
      </dsp:nvSpPr>
      <dsp:spPr>
        <a:xfrm>
          <a:off x="189082" y="1877792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6DB09E-AB2E-4AEA-8D85-684AA614907C}">
      <dsp:nvSpPr>
        <dsp:cNvPr id="0" name=""/>
        <dsp:cNvSpPr/>
      </dsp:nvSpPr>
      <dsp:spPr>
        <a:xfrm>
          <a:off x="467104" y="2155814"/>
          <a:ext cx="767869" cy="7678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72467-D538-4750-9261-9E8260339DBB}">
      <dsp:nvSpPr>
        <dsp:cNvPr id="0" name=""/>
        <dsp:cNvSpPr/>
      </dsp:nvSpPr>
      <dsp:spPr>
        <a:xfrm>
          <a:off x="1796691" y="1877792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Place</a:t>
          </a:r>
        </a:p>
      </dsp:txBody>
      <dsp:txXfrm>
        <a:off x="1796691" y="1877792"/>
        <a:ext cx="3120653" cy="1323913"/>
      </dsp:txXfrm>
    </dsp:sp>
    <dsp:sp modelId="{E34007C0-4831-4A8D-82CC-7A37174EC2F0}">
      <dsp:nvSpPr>
        <dsp:cNvPr id="0" name=""/>
        <dsp:cNvSpPr/>
      </dsp:nvSpPr>
      <dsp:spPr>
        <a:xfrm>
          <a:off x="5461095" y="1877792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D4330B-5AE9-4504-BF9E-BDD4EA5F0DA3}">
      <dsp:nvSpPr>
        <dsp:cNvPr id="0" name=""/>
        <dsp:cNvSpPr/>
      </dsp:nvSpPr>
      <dsp:spPr>
        <a:xfrm>
          <a:off x="5739116" y="2155814"/>
          <a:ext cx="767869" cy="7678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371AF-DF3C-4655-827B-BB876825FCF0}">
      <dsp:nvSpPr>
        <dsp:cNvPr id="0" name=""/>
        <dsp:cNvSpPr/>
      </dsp:nvSpPr>
      <dsp:spPr>
        <a:xfrm>
          <a:off x="7068704" y="1877792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Promotion</a:t>
          </a:r>
        </a:p>
      </dsp:txBody>
      <dsp:txXfrm>
        <a:off x="7068704" y="1877792"/>
        <a:ext cx="3120653" cy="13239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78AC25-2C0E-4444-B509-B450C2872EE0}">
      <dsp:nvSpPr>
        <dsp:cNvPr id="0" name=""/>
        <dsp:cNvSpPr/>
      </dsp:nvSpPr>
      <dsp:spPr>
        <a:xfrm>
          <a:off x="0" y="2705"/>
          <a:ext cx="68073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B9ED0-0616-4C74-87B0-631C3AF7A840}">
      <dsp:nvSpPr>
        <dsp:cNvPr id="0" name=""/>
        <dsp:cNvSpPr/>
      </dsp:nvSpPr>
      <dsp:spPr>
        <a:xfrm>
          <a:off x="0" y="2705"/>
          <a:ext cx="6807333" cy="1845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Available online (Ghost, Amazon) and in stores</a:t>
          </a:r>
        </a:p>
      </dsp:txBody>
      <dsp:txXfrm>
        <a:off x="0" y="2705"/>
        <a:ext cx="6807333" cy="1845284"/>
      </dsp:txXfrm>
    </dsp:sp>
    <dsp:sp modelId="{DAB48D04-D433-4881-B849-78DF2E1F2035}">
      <dsp:nvSpPr>
        <dsp:cNvPr id="0" name=""/>
        <dsp:cNvSpPr/>
      </dsp:nvSpPr>
      <dsp:spPr>
        <a:xfrm>
          <a:off x="0" y="1847989"/>
          <a:ext cx="6807333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90D1F-C108-4668-816B-E751FA1A0378}">
      <dsp:nvSpPr>
        <dsp:cNvPr id="0" name=""/>
        <dsp:cNvSpPr/>
      </dsp:nvSpPr>
      <dsp:spPr>
        <a:xfrm>
          <a:off x="0" y="1847989"/>
          <a:ext cx="6807333" cy="1845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Pop-ups at gyms, campuses</a:t>
          </a:r>
        </a:p>
      </dsp:txBody>
      <dsp:txXfrm>
        <a:off x="0" y="1847989"/>
        <a:ext cx="6807333" cy="1845284"/>
      </dsp:txXfrm>
    </dsp:sp>
    <dsp:sp modelId="{F63BDA33-43D2-419A-9554-686FBBB034CB}">
      <dsp:nvSpPr>
        <dsp:cNvPr id="0" name=""/>
        <dsp:cNvSpPr/>
      </dsp:nvSpPr>
      <dsp:spPr>
        <a:xfrm>
          <a:off x="0" y="3693274"/>
          <a:ext cx="6807333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FD1CA5-FAE2-42D9-864B-3CDD81699DDD}">
      <dsp:nvSpPr>
        <dsp:cNvPr id="0" name=""/>
        <dsp:cNvSpPr/>
      </dsp:nvSpPr>
      <dsp:spPr>
        <a:xfrm>
          <a:off x="0" y="3693274"/>
          <a:ext cx="6807333" cy="1845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Influencer endorsements, seasonal flavors, free </a:t>
          </a:r>
          <a:r>
            <a:rPr lang="en-US" sz="4200" kern="1200">
              <a:latin typeface="Calibri Light" panose="020F0302020204030204"/>
            </a:rPr>
            <a:t>samples </a:t>
          </a:r>
        </a:p>
      </dsp:txBody>
      <dsp:txXfrm>
        <a:off x="0" y="3693274"/>
        <a:ext cx="6807333" cy="1845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52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1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3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2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5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4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0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6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3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6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083F0-4F84-8B41-B350-FD94502EC339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4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083F0-4F84-8B41-B350-FD94502EC339}" type="datetimeFigureOut">
              <a:rPr lang="en-US" smtClean="0"/>
              <a:t>12/3/25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4C799-EE9A-EE47-96C5-B2809864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1_C4DA149A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microsoft.com/office/2018/10/relationships/comments" Target="../comments/modernComment_103_562D883A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microsoft.com/office/2018/10/relationships/comments" Target="../comments/modernComment_10B_27A3FE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4_1BD5BA1D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C_4FF69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105_C4EC1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5_7E8A9F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microsoft.com/office/2018/10/relationships/comments" Target="../comments/modernComment_107_292872CC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1_C6C4051C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microsoft.com/office/2018/10/relationships/comments" Target="../comments/modernComment_113_E8DE851B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E_93F0C3B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6_C414477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8_D5D834A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9_2B4E22FD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pmc.ncbi.nlm.nih.gov/articles/PMC1154777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42475-FF3F-4063-1A0C-B8C0D283F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3540000"/>
            <a:ext cx="10909640" cy="1687814"/>
          </a:xfrm>
        </p:spPr>
        <p:txBody>
          <a:bodyPr anchor="b">
            <a:normAutofit/>
          </a:bodyPr>
          <a:lstStyle/>
          <a:p>
            <a:r>
              <a:rPr lang="en-US" sz="6600"/>
              <a:t>Ghost Energy Gum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3C0B1B-D11C-7D45-3835-0C42A17A7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408" y="5733666"/>
            <a:ext cx="10909643" cy="552659"/>
          </a:xfrm>
        </p:spPr>
        <p:txBody>
          <a:bodyPr anchor="t">
            <a:noAutofit/>
          </a:bodyPr>
          <a:lstStyle/>
          <a:p>
            <a:r>
              <a:rPr lang="en-US"/>
              <a:t>Marketing Plan</a:t>
            </a:r>
          </a:p>
          <a:p>
            <a:r>
              <a:rPr lang="en-US"/>
              <a:t>Elle Walasavage, Jack Barr, Mya Morales, Luis Acosta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A938968-AC9A-9582-45BE-EC5B6AB12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4385" y="797996"/>
            <a:ext cx="5318634" cy="2742004"/>
          </a:xfrm>
          <a:prstGeom prst="rect">
            <a:avLst/>
          </a:prstGeom>
        </p:spPr>
      </p:pic>
      <p:sp>
        <p:nvSpPr>
          <p:cNvPr id="56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12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7">
            <a:extLst>
              <a:ext uri="{FF2B5EF4-FFF2-40B4-BE49-F238E27FC236}">
                <a16:creationId xmlns:a16="http://schemas.microsoft.com/office/drawing/2014/main" id="{B39A1F5A-E57E-4178-8F57-A18DC747E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291618" cy="5097980"/>
          </a:xfrm>
          <a:custGeom>
            <a:avLst/>
            <a:gdLst>
              <a:gd name="connsiteX0" fmla="*/ 0 w 6530408"/>
              <a:gd name="connsiteY0" fmla="*/ 0 h 5753325"/>
              <a:gd name="connsiteX1" fmla="*/ 6438980 w 6530408"/>
              <a:gd name="connsiteY1" fmla="*/ 0 h 5753325"/>
              <a:gd name="connsiteX2" fmla="*/ 6439047 w 6530408"/>
              <a:gd name="connsiteY2" fmla="*/ 147 h 5753325"/>
              <a:gd name="connsiteX3" fmla="*/ 6443456 w 6530408"/>
              <a:gd name="connsiteY3" fmla="*/ 130105 h 5753325"/>
              <a:gd name="connsiteX4" fmla="*/ 6447632 w 6530408"/>
              <a:gd name="connsiteY4" fmla="*/ 170016 h 5753325"/>
              <a:gd name="connsiteX5" fmla="*/ 6465936 w 6530408"/>
              <a:gd name="connsiteY5" fmla="*/ 274847 h 5753325"/>
              <a:gd name="connsiteX6" fmla="*/ 6506836 w 6530408"/>
              <a:gd name="connsiteY6" fmla="*/ 331778 h 5753325"/>
              <a:gd name="connsiteX7" fmla="*/ 6530408 w 6530408"/>
              <a:gd name="connsiteY7" fmla="*/ 427517 h 5753325"/>
              <a:gd name="connsiteX8" fmla="*/ 6516105 w 6530408"/>
              <a:gd name="connsiteY8" fmla="*/ 476071 h 5753325"/>
              <a:gd name="connsiteX9" fmla="*/ 6488360 w 6530408"/>
              <a:gd name="connsiteY9" fmla="*/ 535865 h 5753325"/>
              <a:gd name="connsiteX10" fmla="*/ 6492864 w 6530408"/>
              <a:gd name="connsiteY10" fmla="*/ 615799 h 5753325"/>
              <a:gd name="connsiteX11" fmla="*/ 6459988 w 6530408"/>
              <a:gd name="connsiteY11" fmla="*/ 707628 h 5753325"/>
              <a:gd name="connsiteX12" fmla="*/ 6453989 w 6530408"/>
              <a:gd name="connsiteY12" fmla="*/ 711876 h 5753325"/>
              <a:gd name="connsiteX13" fmla="*/ 6453209 w 6530408"/>
              <a:gd name="connsiteY13" fmla="*/ 719127 h 5753325"/>
              <a:gd name="connsiteX14" fmla="*/ 6457662 w 6530408"/>
              <a:gd name="connsiteY14" fmla="*/ 723331 h 5753325"/>
              <a:gd name="connsiteX15" fmla="*/ 6447445 w 6530408"/>
              <a:gd name="connsiteY15" fmla="*/ 780003 h 5753325"/>
              <a:gd name="connsiteX16" fmla="*/ 6426552 w 6530408"/>
              <a:gd name="connsiteY16" fmla="*/ 845805 h 5753325"/>
              <a:gd name="connsiteX17" fmla="*/ 6434072 w 6530408"/>
              <a:gd name="connsiteY17" fmla="*/ 910733 h 5753325"/>
              <a:gd name="connsiteX18" fmla="*/ 6432570 w 6530408"/>
              <a:gd name="connsiteY18" fmla="*/ 983394 h 5753325"/>
              <a:gd name="connsiteX19" fmla="*/ 6431878 w 6530408"/>
              <a:gd name="connsiteY19" fmla="*/ 1026728 h 5753325"/>
              <a:gd name="connsiteX20" fmla="*/ 6414269 w 6530408"/>
              <a:gd name="connsiteY20" fmla="*/ 1151111 h 5753325"/>
              <a:gd name="connsiteX21" fmla="*/ 6371722 w 6530408"/>
              <a:gd name="connsiteY21" fmla="*/ 1318080 h 5753325"/>
              <a:gd name="connsiteX22" fmla="*/ 6356023 w 6530408"/>
              <a:gd name="connsiteY22" fmla="*/ 1356227 h 5753325"/>
              <a:gd name="connsiteX23" fmla="*/ 6356157 w 6530408"/>
              <a:gd name="connsiteY23" fmla="*/ 1361967 h 5753325"/>
              <a:gd name="connsiteX24" fmla="*/ 6350613 w 6530408"/>
              <a:gd name="connsiteY24" fmla="*/ 1393569 h 5753325"/>
              <a:gd name="connsiteX25" fmla="*/ 6357062 w 6530408"/>
              <a:gd name="connsiteY25" fmla="*/ 1444071 h 5753325"/>
              <a:gd name="connsiteX26" fmla="*/ 6364832 w 6530408"/>
              <a:gd name="connsiteY26" fmla="*/ 1478763 h 5753325"/>
              <a:gd name="connsiteX27" fmla="*/ 6369745 w 6530408"/>
              <a:gd name="connsiteY27" fmla="*/ 1495680 h 5753325"/>
              <a:gd name="connsiteX28" fmla="*/ 6370898 w 6530408"/>
              <a:gd name="connsiteY28" fmla="*/ 1513331 h 5753325"/>
              <a:gd name="connsiteX29" fmla="*/ 6368801 w 6530408"/>
              <a:gd name="connsiteY29" fmla="*/ 1527414 h 5753325"/>
              <a:gd name="connsiteX30" fmla="*/ 6359177 w 6530408"/>
              <a:gd name="connsiteY30" fmla="*/ 1639513 h 5753325"/>
              <a:gd name="connsiteX31" fmla="*/ 6299489 w 6530408"/>
              <a:gd name="connsiteY31" fmla="*/ 1784860 h 5753325"/>
              <a:gd name="connsiteX32" fmla="*/ 6267878 w 6530408"/>
              <a:gd name="connsiteY32" fmla="*/ 1858572 h 5753325"/>
              <a:gd name="connsiteX33" fmla="*/ 6251146 w 6530408"/>
              <a:gd name="connsiteY33" fmla="*/ 1926167 h 5753325"/>
              <a:gd name="connsiteX34" fmla="*/ 6210686 w 6530408"/>
              <a:gd name="connsiteY34" fmla="*/ 2014834 h 5753325"/>
              <a:gd name="connsiteX35" fmla="*/ 6106652 w 6530408"/>
              <a:gd name="connsiteY35" fmla="*/ 2150572 h 5753325"/>
              <a:gd name="connsiteX36" fmla="*/ 6097813 w 6530408"/>
              <a:gd name="connsiteY36" fmla="*/ 2172208 h 5753325"/>
              <a:gd name="connsiteX37" fmla="*/ 6095990 w 6530408"/>
              <a:gd name="connsiteY37" fmla="*/ 2181185 h 5753325"/>
              <a:gd name="connsiteX38" fmla="*/ 6090126 w 6530408"/>
              <a:gd name="connsiteY38" fmla="*/ 2192533 h 5753325"/>
              <a:gd name="connsiteX39" fmla="*/ 6089503 w 6530408"/>
              <a:gd name="connsiteY39" fmla="*/ 2192543 h 5753325"/>
              <a:gd name="connsiteX40" fmla="*/ 6084946 w 6530408"/>
              <a:gd name="connsiteY40" fmla="*/ 2203694 h 5753325"/>
              <a:gd name="connsiteX41" fmla="*/ 5987861 w 6530408"/>
              <a:gd name="connsiteY41" fmla="*/ 2304868 h 5753325"/>
              <a:gd name="connsiteX42" fmla="*/ 5973439 w 6530408"/>
              <a:gd name="connsiteY42" fmla="*/ 2385635 h 5753325"/>
              <a:gd name="connsiteX43" fmla="*/ 5916727 w 6530408"/>
              <a:gd name="connsiteY43" fmla="*/ 2458777 h 5753325"/>
              <a:gd name="connsiteX44" fmla="*/ 5856524 w 6530408"/>
              <a:gd name="connsiteY44" fmla="*/ 2583281 h 5753325"/>
              <a:gd name="connsiteX45" fmla="*/ 5838091 w 6530408"/>
              <a:gd name="connsiteY45" fmla="*/ 2753474 h 5753325"/>
              <a:gd name="connsiteX46" fmla="*/ 5777471 w 6530408"/>
              <a:gd name="connsiteY46" fmla="*/ 2901570 h 5753325"/>
              <a:gd name="connsiteX47" fmla="*/ 5723992 w 6530408"/>
              <a:gd name="connsiteY47" fmla="*/ 2998752 h 5753325"/>
              <a:gd name="connsiteX48" fmla="*/ 5557886 w 6530408"/>
              <a:gd name="connsiteY48" fmla="*/ 3329735 h 5753325"/>
              <a:gd name="connsiteX49" fmla="*/ 5471501 w 6530408"/>
              <a:gd name="connsiteY49" fmla="*/ 3462221 h 5753325"/>
              <a:gd name="connsiteX50" fmla="*/ 5465154 w 6530408"/>
              <a:gd name="connsiteY50" fmla="*/ 3541065 h 5753325"/>
              <a:gd name="connsiteX51" fmla="*/ 5437889 w 6530408"/>
              <a:gd name="connsiteY51" fmla="*/ 3559927 h 5753325"/>
              <a:gd name="connsiteX52" fmla="*/ 5432770 w 6530408"/>
              <a:gd name="connsiteY52" fmla="*/ 3562948 h 5753325"/>
              <a:gd name="connsiteX53" fmla="*/ 5406795 w 6530408"/>
              <a:gd name="connsiteY53" fmla="*/ 3578594 h 5753325"/>
              <a:gd name="connsiteX54" fmla="*/ 5381495 w 6530408"/>
              <a:gd name="connsiteY54" fmla="*/ 3599883 h 5753325"/>
              <a:gd name="connsiteX55" fmla="*/ 5363689 w 6530408"/>
              <a:gd name="connsiteY55" fmla="*/ 3633299 h 5753325"/>
              <a:gd name="connsiteX56" fmla="*/ 5291870 w 6530408"/>
              <a:gd name="connsiteY56" fmla="*/ 3799039 h 5753325"/>
              <a:gd name="connsiteX57" fmla="*/ 5241600 w 6530408"/>
              <a:gd name="connsiteY57" fmla="*/ 3894238 h 5753325"/>
              <a:gd name="connsiteX58" fmla="*/ 5211041 w 6530408"/>
              <a:gd name="connsiteY58" fmla="*/ 3924184 h 5753325"/>
              <a:gd name="connsiteX59" fmla="*/ 5176073 w 6530408"/>
              <a:gd name="connsiteY59" fmla="*/ 3970179 h 5753325"/>
              <a:gd name="connsiteX60" fmla="*/ 5172826 w 6530408"/>
              <a:gd name="connsiteY60" fmla="*/ 3991773 h 5753325"/>
              <a:gd name="connsiteX61" fmla="*/ 5157053 w 6530408"/>
              <a:gd name="connsiteY61" fmla="*/ 3997708 h 5753325"/>
              <a:gd name="connsiteX62" fmla="*/ 5127922 w 6530408"/>
              <a:gd name="connsiteY62" fmla="*/ 4022660 h 5753325"/>
              <a:gd name="connsiteX63" fmla="*/ 5020872 w 6530408"/>
              <a:gd name="connsiteY63" fmla="*/ 4075951 h 5753325"/>
              <a:gd name="connsiteX64" fmla="*/ 4991410 w 6530408"/>
              <a:gd name="connsiteY64" fmla="*/ 4087598 h 5753325"/>
              <a:gd name="connsiteX65" fmla="*/ 4930112 w 6530408"/>
              <a:gd name="connsiteY65" fmla="*/ 4138459 h 5753325"/>
              <a:gd name="connsiteX66" fmla="*/ 4834224 w 6530408"/>
              <a:gd name="connsiteY66" fmla="*/ 4231643 h 5753325"/>
              <a:gd name="connsiteX67" fmla="*/ 4812599 w 6530408"/>
              <a:gd name="connsiteY67" fmla="*/ 4249449 h 5753325"/>
              <a:gd name="connsiteX68" fmla="*/ 4789188 w 6530408"/>
              <a:gd name="connsiteY68" fmla="*/ 4256678 h 5753325"/>
              <a:gd name="connsiteX69" fmla="*/ 4779554 w 6530408"/>
              <a:gd name="connsiteY69" fmla="*/ 4251313 h 5753325"/>
              <a:gd name="connsiteX70" fmla="*/ 4766885 w 6530408"/>
              <a:gd name="connsiteY70" fmla="*/ 4259812 h 5753325"/>
              <a:gd name="connsiteX71" fmla="*/ 4762510 w 6530408"/>
              <a:gd name="connsiteY71" fmla="*/ 4260383 h 5753325"/>
              <a:gd name="connsiteX72" fmla="*/ 4738416 w 6530408"/>
              <a:gd name="connsiteY72" fmla="*/ 4265355 h 5753325"/>
              <a:gd name="connsiteX73" fmla="*/ 4712007 w 6530408"/>
              <a:gd name="connsiteY73" fmla="*/ 4317892 h 5753325"/>
              <a:gd name="connsiteX74" fmla="*/ 4658930 w 6530408"/>
              <a:gd name="connsiteY74" fmla="*/ 4348041 h 5753325"/>
              <a:gd name="connsiteX75" fmla="*/ 4443526 w 6530408"/>
              <a:gd name="connsiteY75" fmla="*/ 4507851 h 5753325"/>
              <a:gd name="connsiteX76" fmla="*/ 4289766 w 6530408"/>
              <a:gd name="connsiteY76" fmla="*/ 4711450 h 5753325"/>
              <a:gd name="connsiteX77" fmla="*/ 4150870 w 6530408"/>
              <a:gd name="connsiteY77" fmla="*/ 4818480 h 5753325"/>
              <a:gd name="connsiteX78" fmla="*/ 4006639 w 6530408"/>
              <a:gd name="connsiteY78" fmla="*/ 4933815 h 5753325"/>
              <a:gd name="connsiteX79" fmla="*/ 3298210 w 6530408"/>
              <a:gd name="connsiteY79" fmla="*/ 5070790 h 5753325"/>
              <a:gd name="connsiteX80" fmla="*/ 2947678 w 6530408"/>
              <a:gd name="connsiteY80" fmla="*/ 5117869 h 5753325"/>
              <a:gd name="connsiteX81" fmla="*/ 2822169 w 6530408"/>
              <a:gd name="connsiteY81" fmla="*/ 5129396 h 5753325"/>
              <a:gd name="connsiteX82" fmla="*/ 2538773 w 6530408"/>
              <a:gd name="connsiteY82" fmla="*/ 5313397 h 5753325"/>
              <a:gd name="connsiteX83" fmla="*/ 2014500 w 6530408"/>
              <a:gd name="connsiteY83" fmla="*/ 5519744 h 5753325"/>
              <a:gd name="connsiteX84" fmla="*/ 1934391 w 6530408"/>
              <a:gd name="connsiteY84" fmla="*/ 5591335 h 5753325"/>
              <a:gd name="connsiteX85" fmla="*/ 1892550 w 6530408"/>
              <a:gd name="connsiteY85" fmla="*/ 5649708 h 5753325"/>
              <a:gd name="connsiteX86" fmla="*/ 1854769 w 6530408"/>
              <a:gd name="connsiteY86" fmla="*/ 5647691 h 5753325"/>
              <a:gd name="connsiteX87" fmla="*/ 1809461 w 6530408"/>
              <a:gd name="connsiteY87" fmla="*/ 5648628 h 5753325"/>
              <a:gd name="connsiteX88" fmla="*/ 1745150 w 6530408"/>
              <a:gd name="connsiteY88" fmla="*/ 5693879 h 5753325"/>
              <a:gd name="connsiteX89" fmla="*/ 1713375 w 6530408"/>
              <a:gd name="connsiteY89" fmla="*/ 5684672 h 5753325"/>
              <a:gd name="connsiteX90" fmla="*/ 1707808 w 6530408"/>
              <a:gd name="connsiteY90" fmla="*/ 5682611 h 5753325"/>
              <a:gd name="connsiteX91" fmla="*/ 1679313 w 6530408"/>
              <a:gd name="connsiteY91" fmla="*/ 5672360 h 5753325"/>
              <a:gd name="connsiteX92" fmla="*/ 1646933 w 6530408"/>
              <a:gd name="connsiteY92" fmla="*/ 5666227 h 5753325"/>
              <a:gd name="connsiteX93" fmla="*/ 1610055 w 6530408"/>
              <a:gd name="connsiteY93" fmla="*/ 5673643 h 5753325"/>
              <a:gd name="connsiteX94" fmla="*/ 1437641 w 6530408"/>
              <a:gd name="connsiteY94" fmla="*/ 5723266 h 5753325"/>
              <a:gd name="connsiteX95" fmla="*/ 1332869 w 6530408"/>
              <a:gd name="connsiteY95" fmla="*/ 5744752 h 5753325"/>
              <a:gd name="connsiteX96" fmla="*/ 1290525 w 6530408"/>
              <a:gd name="connsiteY96" fmla="*/ 5740036 h 5753325"/>
              <a:gd name="connsiteX97" fmla="*/ 1233107 w 6530408"/>
              <a:gd name="connsiteY97" fmla="*/ 5742106 h 5753325"/>
              <a:gd name="connsiteX98" fmla="*/ 1214532 w 6530408"/>
              <a:gd name="connsiteY98" fmla="*/ 5753325 h 5753325"/>
              <a:gd name="connsiteX99" fmla="*/ 1199955 w 6530408"/>
              <a:gd name="connsiteY99" fmla="*/ 5744831 h 5753325"/>
              <a:gd name="connsiteX100" fmla="*/ 1162337 w 6530408"/>
              <a:gd name="connsiteY100" fmla="*/ 5738048 h 5753325"/>
              <a:gd name="connsiteX101" fmla="*/ 1053457 w 6530408"/>
              <a:gd name="connsiteY101" fmla="*/ 5688676 h 5753325"/>
              <a:gd name="connsiteX102" fmla="*/ 1025798 w 6530408"/>
              <a:gd name="connsiteY102" fmla="*/ 5673166 h 5753325"/>
              <a:gd name="connsiteX103" fmla="*/ 947900 w 6530408"/>
              <a:gd name="connsiteY103" fmla="*/ 5657848 h 5753325"/>
              <a:gd name="connsiteX104" fmla="*/ 815627 w 6530408"/>
              <a:gd name="connsiteY104" fmla="*/ 5642557 h 5753325"/>
              <a:gd name="connsiteX105" fmla="*/ 788251 w 6530408"/>
              <a:gd name="connsiteY105" fmla="*/ 5637065 h 5753325"/>
              <a:gd name="connsiteX106" fmla="*/ 767822 w 6530408"/>
              <a:gd name="connsiteY106" fmla="*/ 5623450 h 5753325"/>
              <a:gd name="connsiteX107" fmla="*/ 765791 w 6530408"/>
              <a:gd name="connsiteY107" fmla="*/ 5612539 h 5753325"/>
              <a:gd name="connsiteX108" fmla="*/ 751230 w 6530408"/>
              <a:gd name="connsiteY108" fmla="*/ 5608092 h 5753325"/>
              <a:gd name="connsiteX109" fmla="*/ 748008 w 6530408"/>
              <a:gd name="connsiteY109" fmla="*/ 5605052 h 5753325"/>
              <a:gd name="connsiteX110" fmla="*/ 728871 w 6530408"/>
              <a:gd name="connsiteY110" fmla="*/ 5589469 h 5753325"/>
              <a:gd name="connsiteX111" fmla="*/ 671898 w 6530408"/>
              <a:gd name="connsiteY111" fmla="*/ 5602363 h 5753325"/>
              <a:gd name="connsiteX112" fmla="*/ 615065 w 6530408"/>
              <a:gd name="connsiteY112" fmla="*/ 5580257 h 5753325"/>
              <a:gd name="connsiteX113" fmla="*/ 355785 w 6530408"/>
              <a:gd name="connsiteY113" fmla="*/ 5514383 h 5753325"/>
              <a:gd name="connsiteX114" fmla="*/ 102269 w 6530408"/>
              <a:gd name="connsiteY114" fmla="*/ 5524347 h 5753325"/>
              <a:gd name="connsiteX115" fmla="*/ 13160 w 6530408"/>
              <a:gd name="connsiteY115" fmla="*/ 5514159 h 5753325"/>
              <a:gd name="connsiteX116" fmla="*/ 0 w 6530408"/>
              <a:gd name="connsiteY116" fmla="*/ 5511735 h 5753325"/>
              <a:gd name="connsiteX0" fmla="*/ 0 w 6530408"/>
              <a:gd name="connsiteY0" fmla="*/ 0 h 5753325"/>
              <a:gd name="connsiteX1" fmla="*/ 6438980 w 6530408"/>
              <a:gd name="connsiteY1" fmla="*/ 0 h 5753325"/>
              <a:gd name="connsiteX2" fmla="*/ 6439047 w 6530408"/>
              <a:gd name="connsiteY2" fmla="*/ 147 h 5753325"/>
              <a:gd name="connsiteX3" fmla="*/ 6443456 w 6530408"/>
              <a:gd name="connsiteY3" fmla="*/ 130105 h 5753325"/>
              <a:gd name="connsiteX4" fmla="*/ 6447632 w 6530408"/>
              <a:gd name="connsiteY4" fmla="*/ 170016 h 5753325"/>
              <a:gd name="connsiteX5" fmla="*/ 6465936 w 6530408"/>
              <a:gd name="connsiteY5" fmla="*/ 274847 h 5753325"/>
              <a:gd name="connsiteX6" fmla="*/ 6506836 w 6530408"/>
              <a:gd name="connsiteY6" fmla="*/ 331778 h 5753325"/>
              <a:gd name="connsiteX7" fmla="*/ 6530408 w 6530408"/>
              <a:gd name="connsiteY7" fmla="*/ 427517 h 5753325"/>
              <a:gd name="connsiteX8" fmla="*/ 6488360 w 6530408"/>
              <a:gd name="connsiteY8" fmla="*/ 535865 h 5753325"/>
              <a:gd name="connsiteX9" fmla="*/ 6492864 w 6530408"/>
              <a:gd name="connsiteY9" fmla="*/ 615799 h 5753325"/>
              <a:gd name="connsiteX10" fmla="*/ 6459988 w 6530408"/>
              <a:gd name="connsiteY10" fmla="*/ 707628 h 5753325"/>
              <a:gd name="connsiteX11" fmla="*/ 6453989 w 6530408"/>
              <a:gd name="connsiteY11" fmla="*/ 711876 h 5753325"/>
              <a:gd name="connsiteX12" fmla="*/ 6453209 w 6530408"/>
              <a:gd name="connsiteY12" fmla="*/ 719127 h 5753325"/>
              <a:gd name="connsiteX13" fmla="*/ 6457662 w 6530408"/>
              <a:gd name="connsiteY13" fmla="*/ 723331 h 5753325"/>
              <a:gd name="connsiteX14" fmla="*/ 6447445 w 6530408"/>
              <a:gd name="connsiteY14" fmla="*/ 780003 h 5753325"/>
              <a:gd name="connsiteX15" fmla="*/ 6426552 w 6530408"/>
              <a:gd name="connsiteY15" fmla="*/ 845805 h 5753325"/>
              <a:gd name="connsiteX16" fmla="*/ 6434072 w 6530408"/>
              <a:gd name="connsiteY16" fmla="*/ 910733 h 5753325"/>
              <a:gd name="connsiteX17" fmla="*/ 6432570 w 6530408"/>
              <a:gd name="connsiteY17" fmla="*/ 983394 h 5753325"/>
              <a:gd name="connsiteX18" fmla="*/ 6431878 w 6530408"/>
              <a:gd name="connsiteY18" fmla="*/ 1026728 h 5753325"/>
              <a:gd name="connsiteX19" fmla="*/ 6414269 w 6530408"/>
              <a:gd name="connsiteY19" fmla="*/ 1151111 h 5753325"/>
              <a:gd name="connsiteX20" fmla="*/ 6371722 w 6530408"/>
              <a:gd name="connsiteY20" fmla="*/ 1318080 h 5753325"/>
              <a:gd name="connsiteX21" fmla="*/ 6356023 w 6530408"/>
              <a:gd name="connsiteY21" fmla="*/ 1356227 h 5753325"/>
              <a:gd name="connsiteX22" fmla="*/ 6356157 w 6530408"/>
              <a:gd name="connsiteY22" fmla="*/ 1361967 h 5753325"/>
              <a:gd name="connsiteX23" fmla="*/ 6350613 w 6530408"/>
              <a:gd name="connsiteY23" fmla="*/ 1393569 h 5753325"/>
              <a:gd name="connsiteX24" fmla="*/ 6357062 w 6530408"/>
              <a:gd name="connsiteY24" fmla="*/ 1444071 h 5753325"/>
              <a:gd name="connsiteX25" fmla="*/ 6364832 w 6530408"/>
              <a:gd name="connsiteY25" fmla="*/ 1478763 h 5753325"/>
              <a:gd name="connsiteX26" fmla="*/ 6369745 w 6530408"/>
              <a:gd name="connsiteY26" fmla="*/ 1495680 h 5753325"/>
              <a:gd name="connsiteX27" fmla="*/ 6370898 w 6530408"/>
              <a:gd name="connsiteY27" fmla="*/ 1513331 h 5753325"/>
              <a:gd name="connsiteX28" fmla="*/ 6368801 w 6530408"/>
              <a:gd name="connsiteY28" fmla="*/ 1527414 h 5753325"/>
              <a:gd name="connsiteX29" fmla="*/ 6359177 w 6530408"/>
              <a:gd name="connsiteY29" fmla="*/ 1639513 h 5753325"/>
              <a:gd name="connsiteX30" fmla="*/ 6299489 w 6530408"/>
              <a:gd name="connsiteY30" fmla="*/ 1784860 h 5753325"/>
              <a:gd name="connsiteX31" fmla="*/ 6267878 w 6530408"/>
              <a:gd name="connsiteY31" fmla="*/ 1858572 h 5753325"/>
              <a:gd name="connsiteX32" fmla="*/ 6251146 w 6530408"/>
              <a:gd name="connsiteY32" fmla="*/ 1926167 h 5753325"/>
              <a:gd name="connsiteX33" fmla="*/ 6210686 w 6530408"/>
              <a:gd name="connsiteY33" fmla="*/ 2014834 h 5753325"/>
              <a:gd name="connsiteX34" fmla="*/ 6106652 w 6530408"/>
              <a:gd name="connsiteY34" fmla="*/ 2150572 h 5753325"/>
              <a:gd name="connsiteX35" fmla="*/ 6097813 w 6530408"/>
              <a:gd name="connsiteY35" fmla="*/ 2172208 h 5753325"/>
              <a:gd name="connsiteX36" fmla="*/ 6095990 w 6530408"/>
              <a:gd name="connsiteY36" fmla="*/ 2181185 h 5753325"/>
              <a:gd name="connsiteX37" fmla="*/ 6090126 w 6530408"/>
              <a:gd name="connsiteY37" fmla="*/ 2192533 h 5753325"/>
              <a:gd name="connsiteX38" fmla="*/ 6089503 w 6530408"/>
              <a:gd name="connsiteY38" fmla="*/ 2192543 h 5753325"/>
              <a:gd name="connsiteX39" fmla="*/ 6084946 w 6530408"/>
              <a:gd name="connsiteY39" fmla="*/ 2203694 h 5753325"/>
              <a:gd name="connsiteX40" fmla="*/ 5987861 w 6530408"/>
              <a:gd name="connsiteY40" fmla="*/ 2304868 h 5753325"/>
              <a:gd name="connsiteX41" fmla="*/ 5973439 w 6530408"/>
              <a:gd name="connsiteY41" fmla="*/ 2385635 h 5753325"/>
              <a:gd name="connsiteX42" fmla="*/ 5916727 w 6530408"/>
              <a:gd name="connsiteY42" fmla="*/ 2458777 h 5753325"/>
              <a:gd name="connsiteX43" fmla="*/ 5856524 w 6530408"/>
              <a:gd name="connsiteY43" fmla="*/ 2583281 h 5753325"/>
              <a:gd name="connsiteX44" fmla="*/ 5838091 w 6530408"/>
              <a:gd name="connsiteY44" fmla="*/ 2753474 h 5753325"/>
              <a:gd name="connsiteX45" fmla="*/ 5777471 w 6530408"/>
              <a:gd name="connsiteY45" fmla="*/ 2901570 h 5753325"/>
              <a:gd name="connsiteX46" fmla="*/ 5723992 w 6530408"/>
              <a:gd name="connsiteY46" fmla="*/ 2998752 h 5753325"/>
              <a:gd name="connsiteX47" fmla="*/ 5557886 w 6530408"/>
              <a:gd name="connsiteY47" fmla="*/ 3329735 h 5753325"/>
              <a:gd name="connsiteX48" fmla="*/ 5471501 w 6530408"/>
              <a:gd name="connsiteY48" fmla="*/ 3462221 h 5753325"/>
              <a:gd name="connsiteX49" fmla="*/ 5465154 w 6530408"/>
              <a:gd name="connsiteY49" fmla="*/ 3541065 h 5753325"/>
              <a:gd name="connsiteX50" fmla="*/ 5437889 w 6530408"/>
              <a:gd name="connsiteY50" fmla="*/ 3559927 h 5753325"/>
              <a:gd name="connsiteX51" fmla="*/ 5432770 w 6530408"/>
              <a:gd name="connsiteY51" fmla="*/ 3562948 h 5753325"/>
              <a:gd name="connsiteX52" fmla="*/ 5406795 w 6530408"/>
              <a:gd name="connsiteY52" fmla="*/ 3578594 h 5753325"/>
              <a:gd name="connsiteX53" fmla="*/ 5381495 w 6530408"/>
              <a:gd name="connsiteY53" fmla="*/ 3599883 h 5753325"/>
              <a:gd name="connsiteX54" fmla="*/ 5363689 w 6530408"/>
              <a:gd name="connsiteY54" fmla="*/ 3633299 h 5753325"/>
              <a:gd name="connsiteX55" fmla="*/ 5291870 w 6530408"/>
              <a:gd name="connsiteY55" fmla="*/ 3799039 h 5753325"/>
              <a:gd name="connsiteX56" fmla="*/ 5241600 w 6530408"/>
              <a:gd name="connsiteY56" fmla="*/ 3894238 h 5753325"/>
              <a:gd name="connsiteX57" fmla="*/ 5211041 w 6530408"/>
              <a:gd name="connsiteY57" fmla="*/ 3924184 h 5753325"/>
              <a:gd name="connsiteX58" fmla="*/ 5176073 w 6530408"/>
              <a:gd name="connsiteY58" fmla="*/ 3970179 h 5753325"/>
              <a:gd name="connsiteX59" fmla="*/ 5172826 w 6530408"/>
              <a:gd name="connsiteY59" fmla="*/ 3991773 h 5753325"/>
              <a:gd name="connsiteX60" fmla="*/ 5157053 w 6530408"/>
              <a:gd name="connsiteY60" fmla="*/ 3997708 h 5753325"/>
              <a:gd name="connsiteX61" fmla="*/ 5127922 w 6530408"/>
              <a:gd name="connsiteY61" fmla="*/ 4022660 h 5753325"/>
              <a:gd name="connsiteX62" fmla="*/ 5020872 w 6530408"/>
              <a:gd name="connsiteY62" fmla="*/ 4075951 h 5753325"/>
              <a:gd name="connsiteX63" fmla="*/ 4991410 w 6530408"/>
              <a:gd name="connsiteY63" fmla="*/ 4087598 h 5753325"/>
              <a:gd name="connsiteX64" fmla="*/ 4930112 w 6530408"/>
              <a:gd name="connsiteY64" fmla="*/ 4138459 h 5753325"/>
              <a:gd name="connsiteX65" fmla="*/ 4834224 w 6530408"/>
              <a:gd name="connsiteY65" fmla="*/ 4231643 h 5753325"/>
              <a:gd name="connsiteX66" fmla="*/ 4812599 w 6530408"/>
              <a:gd name="connsiteY66" fmla="*/ 4249449 h 5753325"/>
              <a:gd name="connsiteX67" fmla="*/ 4789188 w 6530408"/>
              <a:gd name="connsiteY67" fmla="*/ 4256678 h 5753325"/>
              <a:gd name="connsiteX68" fmla="*/ 4779554 w 6530408"/>
              <a:gd name="connsiteY68" fmla="*/ 4251313 h 5753325"/>
              <a:gd name="connsiteX69" fmla="*/ 4766885 w 6530408"/>
              <a:gd name="connsiteY69" fmla="*/ 4259812 h 5753325"/>
              <a:gd name="connsiteX70" fmla="*/ 4762510 w 6530408"/>
              <a:gd name="connsiteY70" fmla="*/ 4260383 h 5753325"/>
              <a:gd name="connsiteX71" fmla="*/ 4738416 w 6530408"/>
              <a:gd name="connsiteY71" fmla="*/ 4265355 h 5753325"/>
              <a:gd name="connsiteX72" fmla="*/ 4712007 w 6530408"/>
              <a:gd name="connsiteY72" fmla="*/ 4317892 h 5753325"/>
              <a:gd name="connsiteX73" fmla="*/ 4658930 w 6530408"/>
              <a:gd name="connsiteY73" fmla="*/ 4348041 h 5753325"/>
              <a:gd name="connsiteX74" fmla="*/ 4443526 w 6530408"/>
              <a:gd name="connsiteY74" fmla="*/ 4507851 h 5753325"/>
              <a:gd name="connsiteX75" fmla="*/ 4289766 w 6530408"/>
              <a:gd name="connsiteY75" fmla="*/ 4711450 h 5753325"/>
              <a:gd name="connsiteX76" fmla="*/ 4150870 w 6530408"/>
              <a:gd name="connsiteY76" fmla="*/ 4818480 h 5753325"/>
              <a:gd name="connsiteX77" fmla="*/ 4006639 w 6530408"/>
              <a:gd name="connsiteY77" fmla="*/ 4933815 h 5753325"/>
              <a:gd name="connsiteX78" fmla="*/ 3298210 w 6530408"/>
              <a:gd name="connsiteY78" fmla="*/ 5070790 h 5753325"/>
              <a:gd name="connsiteX79" fmla="*/ 2947678 w 6530408"/>
              <a:gd name="connsiteY79" fmla="*/ 5117869 h 5753325"/>
              <a:gd name="connsiteX80" fmla="*/ 2822169 w 6530408"/>
              <a:gd name="connsiteY80" fmla="*/ 5129396 h 5753325"/>
              <a:gd name="connsiteX81" fmla="*/ 2538773 w 6530408"/>
              <a:gd name="connsiteY81" fmla="*/ 5313397 h 5753325"/>
              <a:gd name="connsiteX82" fmla="*/ 2014500 w 6530408"/>
              <a:gd name="connsiteY82" fmla="*/ 5519744 h 5753325"/>
              <a:gd name="connsiteX83" fmla="*/ 1934391 w 6530408"/>
              <a:gd name="connsiteY83" fmla="*/ 5591335 h 5753325"/>
              <a:gd name="connsiteX84" fmla="*/ 1892550 w 6530408"/>
              <a:gd name="connsiteY84" fmla="*/ 5649708 h 5753325"/>
              <a:gd name="connsiteX85" fmla="*/ 1854769 w 6530408"/>
              <a:gd name="connsiteY85" fmla="*/ 5647691 h 5753325"/>
              <a:gd name="connsiteX86" fmla="*/ 1809461 w 6530408"/>
              <a:gd name="connsiteY86" fmla="*/ 5648628 h 5753325"/>
              <a:gd name="connsiteX87" fmla="*/ 1745150 w 6530408"/>
              <a:gd name="connsiteY87" fmla="*/ 5693879 h 5753325"/>
              <a:gd name="connsiteX88" fmla="*/ 1713375 w 6530408"/>
              <a:gd name="connsiteY88" fmla="*/ 5684672 h 5753325"/>
              <a:gd name="connsiteX89" fmla="*/ 1707808 w 6530408"/>
              <a:gd name="connsiteY89" fmla="*/ 5682611 h 5753325"/>
              <a:gd name="connsiteX90" fmla="*/ 1679313 w 6530408"/>
              <a:gd name="connsiteY90" fmla="*/ 5672360 h 5753325"/>
              <a:gd name="connsiteX91" fmla="*/ 1646933 w 6530408"/>
              <a:gd name="connsiteY91" fmla="*/ 5666227 h 5753325"/>
              <a:gd name="connsiteX92" fmla="*/ 1610055 w 6530408"/>
              <a:gd name="connsiteY92" fmla="*/ 5673643 h 5753325"/>
              <a:gd name="connsiteX93" fmla="*/ 1437641 w 6530408"/>
              <a:gd name="connsiteY93" fmla="*/ 5723266 h 5753325"/>
              <a:gd name="connsiteX94" fmla="*/ 1332869 w 6530408"/>
              <a:gd name="connsiteY94" fmla="*/ 5744752 h 5753325"/>
              <a:gd name="connsiteX95" fmla="*/ 1290525 w 6530408"/>
              <a:gd name="connsiteY95" fmla="*/ 5740036 h 5753325"/>
              <a:gd name="connsiteX96" fmla="*/ 1233107 w 6530408"/>
              <a:gd name="connsiteY96" fmla="*/ 5742106 h 5753325"/>
              <a:gd name="connsiteX97" fmla="*/ 1214532 w 6530408"/>
              <a:gd name="connsiteY97" fmla="*/ 5753325 h 5753325"/>
              <a:gd name="connsiteX98" fmla="*/ 1199955 w 6530408"/>
              <a:gd name="connsiteY98" fmla="*/ 5744831 h 5753325"/>
              <a:gd name="connsiteX99" fmla="*/ 1162337 w 6530408"/>
              <a:gd name="connsiteY99" fmla="*/ 5738048 h 5753325"/>
              <a:gd name="connsiteX100" fmla="*/ 1053457 w 6530408"/>
              <a:gd name="connsiteY100" fmla="*/ 5688676 h 5753325"/>
              <a:gd name="connsiteX101" fmla="*/ 1025798 w 6530408"/>
              <a:gd name="connsiteY101" fmla="*/ 5673166 h 5753325"/>
              <a:gd name="connsiteX102" fmla="*/ 947900 w 6530408"/>
              <a:gd name="connsiteY102" fmla="*/ 5657848 h 5753325"/>
              <a:gd name="connsiteX103" fmla="*/ 815627 w 6530408"/>
              <a:gd name="connsiteY103" fmla="*/ 5642557 h 5753325"/>
              <a:gd name="connsiteX104" fmla="*/ 788251 w 6530408"/>
              <a:gd name="connsiteY104" fmla="*/ 5637065 h 5753325"/>
              <a:gd name="connsiteX105" fmla="*/ 767822 w 6530408"/>
              <a:gd name="connsiteY105" fmla="*/ 5623450 h 5753325"/>
              <a:gd name="connsiteX106" fmla="*/ 765791 w 6530408"/>
              <a:gd name="connsiteY106" fmla="*/ 5612539 h 5753325"/>
              <a:gd name="connsiteX107" fmla="*/ 751230 w 6530408"/>
              <a:gd name="connsiteY107" fmla="*/ 5608092 h 5753325"/>
              <a:gd name="connsiteX108" fmla="*/ 748008 w 6530408"/>
              <a:gd name="connsiteY108" fmla="*/ 5605052 h 5753325"/>
              <a:gd name="connsiteX109" fmla="*/ 728871 w 6530408"/>
              <a:gd name="connsiteY109" fmla="*/ 5589469 h 5753325"/>
              <a:gd name="connsiteX110" fmla="*/ 671898 w 6530408"/>
              <a:gd name="connsiteY110" fmla="*/ 5602363 h 5753325"/>
              <a:gd name="connsiteX111" fmla="*/ 615065 w 6530408"/>
              <a:gd name="connsiteY111" fmla="*/ 5580257 h 5753325"/>
              <a:gd name="connsiteX112" fmla="*/ 355785 w 6530408"/>
              <a:gd name="connsiteY112" fmla="*/ 5514383 h 5753325"/>
              <a:gd name="connsiteX113" fmla="*/ 102269 w 6530408"/>
              <a:gd name="connsiteY113" fmla="*/ 5524347 h 5753325"/>
              <a:gd name="connsiteX114" fmla="*/ 13160 w 6530408"/>
              <a:gd name="connsiteY114" fmla="*/ 5514159 h 5753325"/>
              <a:gd name="connsiteX115" fmla="*/ 0 w 6530408"/>
              <a:gd name="connsiteY115" fmla="*/ 5511735 h 5753325"/>
              <a:gd name="connsiteX116" fmla="*/ 0 w 6530408"/>
              <a:gd name="connsiteY116" fmla="*/ 0 h 5753325"/>
              <a:gd name="connsiteX0" fmla="*/ 0 w 6506836"/>
              <a:gd name="connsiteY0" fmla="*/ 0 h 5753325"/>
              <a:gd name="connsiteX1" fmla="*/ 6438980 w 6506836"/>
              <a:gd name="connsiteY1" fmla="*/ 0 h 5753325"/>
              <a:gd name="connsiteX2" fmla="*/ 6439047 w 6506836"/>
              <a:gd name="connsiteY2" fmla="*/ 147 h 5753325"/>
              <a:gd name="connsiteX3" fmla="*/ 6443456 w 6506836"/>
              <a:gd name="connsiteY3" fmla="*/ 130105 h 5753325"/>
              <a:gd name="connsiteX4" fmla="*/ 6447632 w 6506836"/>
              <a:gd name="connsiteY4" fmla="*/ 170016 h 5753325"/>
              <a:gd name="connsiteX5" fmla="*/ 6465936 w 6506836"/>
              <a:gd name="connsiteY5" fmla="*/ 274847 h 5753325"/>
              <a:gd name="connsiteX6" fmla="*/ 6506836 w 6506836"/>
              <a:gd name="connsiteY6" fmla="*/ 331778 h 5753325"/>
              <a:gd name="connsiteX7" fmla="*/ 6488360 w 6506836"/>
              <a:gd name="connsiteY7" fmla="*/ 535865 h 5753325"/>
              <a:gd name="connsiteX8" fmla="*/ 6492864 w 6506836"/>
              <a:gd name="connsiteY8" fmla="*/ 615799 h 5753325"/>
              <a:gd name="connsiteX9" fmla="*/ 6459988 w 6506836"/>
              <a:gd name="connsiteY9" fmla="*/ 707628 h 5753325"/>
              <a:gd name="connsiteX10" fmla="*/ 6453989 w 6506836"/>
              <a:gd name="connsiteY10" fmla="*/ 711876 h 5753325"/>
              <a:gd name="connsiteX11" fmla="*/ 6453209 w 6506836"/>
              <a:gd name="connsiteY11" fmla="*/ 719127 h 5753325"/>
              <a:gd name="connsiteX12" fmla="*/ 6457662 w 6506836"/>
              <a:gd name="connsiteY12" fmla="*/ 723331 h 5753325"/>
              <a:gd name="connsiteX13" fmla="*/ 6447445 w 6506836"/>
              <a:gd name="connsiteY13" fmla="*/ 780003 h 5753325"/>
              <a:gd name="connsiteX14" fmla="*/ 6426552 w 6506836"/>
              <a:gd name="connsiteY14" fmla="*/ 845805 h 5753325"/>
              <a:gd name="connsiteX15" fmla="*/ 6434072 w 6506836"/>
              <a:gd name="connsiteY15" fmla="*/ 910733 h 5753325"/>
              <a:gd name="connsiteX16" fmla="*/ 6432570 w 6506836"/>
              <a:gd name="connsiteY16" fmla="*/ 983394 h 5753325"/>
              <a:gd name="connsiteX17" fmla="*/ 6431878 w 6506836"/>
              <a:gd name="connsiteY17" fmla="*/ 1026728 h 5753325"/>
              <a:gd name="connsiteX18" fmla="*/ 6414269 w 6506836"/>
              <a:gd name="connsiteY18" fmla="*/ 1151111 h 5753325"/>
              <a:gd name="connsiteX19" fmla="*/ 6371722 w 6506836"/>
              <a:gd name="connsiteY19" fmla="*/ 1318080 h 5753325"/>
              <a:gd name="connsiteX20" fmla="*/ 6356023 w 6506836"/>
              <a:gd name="connsiteY20" fmla="*/ 1356227 h 5753325"/>
              <a:gd name="connsiteX21" fmla="*/ 6356157 w 6506836"/>
              <a:gd name="connsiteY21" fmla="*/ 1361967 h 5753325"/>
              <a:gd name="connsiteX22" fmla="*/ 6350613 w 6506836"/>
              <a:gd name="connsiteY22" fmla="*/ 1393569 h 5753325"/>
              <a:gd name="connsiteX23" fmla="*/ 6357062 w 6506836"/>
              <a:gd name="connsiteY23" fmla="*/ 1444071 h 5753325"/>
              <a:gd name="connsiteX24" fmla="*/ 6364832 w 6506836"/>
              <a:gd name="connsiteY24" fmla="*/ 1478763 h 5753325"/>
              <a:gd name="connsiteX25" fmla="*/ 6369745 w 6506836"/>
              <a:gd name="connsiteY25" fmla="*/ 1495680 h 5753325"/>
              <a:gd name="connsiteX26" fmla="*/ 6370898 w 6506836"/>
              <a:gd name="connsiteY26" fmla="*/ 1513331 h 5753325"/>
              <a:gd name="connsiteX27" fmla="*/ 6368801 w 6506836"/>
              <a:gd name="connsiteY27" fmla="*/ 1527414 h 5753325"/>
              <a:gd name="connsiteX28" fmla="*/ 6359177 w 6506836"/>
              <a:gd name="connsiteY28" fmla="*/ 1639513 h 5753325"/>
              <a:gd name="connsiteX29" fmla="*/ 6299489 w 6506836"/>
              <a:gd name="connsiteY29" fmla="*/ 1784860 h 5753325"/>
              <a:gd name="connsiteX30" fmla="*/ 6267878 w 6506836"/>
              <a:gd name="connsiteY30" fmla="*/ 1858572 h 5753325"/>
              <a:gd name="connsiteX31" fmla="*/ 6251146 w 6506836"/>
              <a:gd name="connsiteY31" fmla="*/ 1926167 h 5753325"/>
              <a:gd name="connsiteX32" fmla="*/ 6210686 w 6506836"/>
              <a:gd name="connsiteY32" fmla="*/ 2014834 h 5753325"/>
              <a:gd name="connsiteX33" fmla="*/ 6106652 w 6506836"/>
              <a:gd name="connsiteY33" fmla="*/ 2150572 h 5753325"/>
              <a:gd name="connsiteX34" fmla="*/ 6097813 w 6506836"/>
              <a:gd name="connsiteY34" fmla="*/ 2172208 h 5753325"/>
              <a:gd name="connsiteX35" fmla="*/ 6095990 w 6506836"/>
              <a:gd name="connsiteY35" fmla="*/ 2181185 h 5753325"/>
              <a:gd name="connsiteX36" fmla="*/ 6090126 w 6506836"/>
              <a:gd name="connsiteY36" fmla="*/ 2192533 h 5753325"/>
              <a:gd name="connsiteX37" fmla="*/ 6089503 w 6506836"/>
              <a:gd name="connsiteY37" fmla="*/ 2192543 h 5753325"/>
              <a:gd name="connsiteX38" fmla="*/ 6084946 w 6506836"/>
              <a:gd name="connsiteY38" fmla="*/ 2203694 h 5753325"/>
              <a:gd name="connsiteX39" fmla="*/ 5987861 w 6506836"/>
              <a:gd name="connsiteY39" fmla="*/ 2304868 h 5753325"/>
              <a:gd name="connsiteX40" fmla="*/ 5973439 w 6506836"/>
              <a:gd name="connsiteY40" fmla="*/ 2385635 h 5753325"/>
              <a:gd name="connsiteX41" fmla="*/ 5916727 w 6506836"/>
              <a:gd name="connsiteY41" fmla="*/ 2458777 h 5753325"/>
              <a:gd name="connsiteX42" fmla="*/ 5856524 w 6506836"/>
              <a:gd name="connsiteY42" fmla="*/ 2583281 h 5753325"/>
              <a:gd name="connsiteX43" fmla="*/ 5838091 w 6506836"/>
              <a:gd name="connsiteY43" fmla="*/ 2753474 h 5753325"/>
              <a:gd name="connsiteX44" fmla="*/ 5777471 w 6506836"/>
              <a:gd name="connsiteY44" fmla="*/ 2901570 h 5753325"/>
              <a:gd name="connsiteX45" fmla="*/ 5723992 w 6506836"/>
              <a:gd name="connsiteY45" fmla="*/ 2998752 h 5753325"/>
              <a:gd name="connsiteX46" fmla="*/ 5557886 w 6506836"/>
              <a:gd name="connsiteY46" fmla="*/ 3329735 h 5753325"/>
              <a:gd name="connsiteX47" fmla="*/ 5471501 w 6506836"/>
              <a:gd name="connsiteY47" fmla="*/ 3462221 h 5753325"/>
              <a:gd name="connsiteX48" fmla="*/ 5465154 w 6506836"/>
              <a:gd name="connsiteY48" fmla="*/ 3541065 h 5753325"/>
              <a:gd name="connsiteX49" fmla="*/ 5437889 w 6506836"/>
              <a:gd name="connsiteY49" fmla="*/ 3559927 h 5753325"/>
              <a:gd name="connsiteX50" fmla="*/ 5432770 w 6506836"/>
              <a:gd name="connsiteY50" fmla="*/ 3562948 h 5753325"/>
              <a:gd name="connsiteX51" fmla="*/ 5406795 w 6506836"/>
              <a:gd name="connsiteY51" fmla="*/ 3578594 h 5753325"/>
              <a:gd name="connsiteX52" fmla="*/ 5381495 w 6506836"/>
              <a:gd name="connsiteY52" fmla="*/ 3599883 h 5753325"/>
              <a:gd name="connsiteX53" fmla="*/ 5363689 w 6506836"/>
              <a:gd name="connsiteY53" fmla="*/ 3633299 h 5753325"/>
              <a:gd name="connsiteX54" fmla="*/ 5291870 w 6506836"/>
              <a:gd name="connsiteY54" fmla="*/ 3799039 h 5753325"/>
              <a:gd name="connsiteX55" fmla="*/ 5241600 w 6506836"/>
              <a:gd name="connsiteY55" fmla="*/ 3894238 h 5753325"/>
              <a:gd name="connsiteX56" fmla="*/ 5211041 w 6506836"/>
              <a:gd name="connsiteY56" fmla="*/ 3924184 h 5753325"/>
              <a:gd name="connsiteX57" fmla="*/ 5176073 w 6506836"/>
              <a:gd name="connsiteY57" fmla="*/ 3970179 h 5753325"/>
              <a:gd name="connsiteX58" fmla="*/ 5172826 w 6506836"/>
              <a:gd name="connsiteY58" fmla="*/ 3991773 h 5753325"/>
              <a:gd name="connsiteX59" fmla="*/ 5157053 w 6506836"/>
              <a:gd name="connsiteY59" fmla="*/ 3997708 h 5753325"/>
              <a:gd name="connsiteX60" fmla="*/ 5127922 w 6506836"/>
              <a:gd name="connsiteY60" fmla="*/ 4022660 h 5753325"/>
              <a:gd name="connsiteX61" fmla="*/ 5020872 w 6506836"/>
              <a:gd name="connsiteY61" fmla="*/ 4075951 h 5753325"/>
              <a:gd name="connsiteX62" fmla="*/ 4991410 w 6506836"/>
              <a:gd name="connsiteY62" fmla="*/ 4087598 h 5753325"/>
              <a:gd name="connsiteX63" fmla="*/ 4930112 w 6506836"/>
              <a:gd name="connsiteY63" fmla="*/ 4138459 h 5753325"/>
              <a:gd name="connsiteX64" fmla="*/ 4834224 w 6506836"/>
              <a:gd name="connsiteY64" fmla="*/ 4231643 h 5753325"/>
              <a:gd name="connsiteX65" fmla="*/ 4812599 w 6506836"/>
              <a:gd name="connsiteY65" fmla="*/ 4249449 h 5753325"/>
              <a:gd name="connsiteX66" fmla="*/ 4789188 w 6506836"/>
              <a:gd name="connsiteY66" fmla="*/ 4256678 h 5753325"/>
              <a:gd name="connsiteX67" fmla="*/ 4779554 w 6506836"/>
              <a:gd name="connsiteY67" fmla="*/ 4251313 h 5753325"/>
              <a:gd name="connsiteX68" fmla="*/ 4766885 w 6506836"/>
              <a:gd name="connsiteY68" fmla="*/ 4259812 h 5753325"/>
              <a:gd name="connsiteX69" fmla="*/ 4762510 w 6506836"/>
              <a:gd name="connsiteY69" fmla="*/ 4260383 h 5753325"/>
              <a:gd name="connsiteX70" fmla="*/ 4738416 w 6506836"/>
              <a:gd name="connsiteY70" fmla="*/ 4265355 h 5753325"/>
              <a:gd name="connsiteX71" fmla="*/ 4712007 w 6506836"/>
              <a:gd name="connsiteY71" fmla="*/ 4317892 h 5753325"/>
              <a:gd name="connsiteX72" fmla="*/ 4658930 w 6506836"/>
              <a:gd name="connsiteY72" fmla="*/ 4348041 h 5753325"/>
              <a:gd name="connsiteX73" fmla="*/ 4443526 w 6506836"/>
              <a:gd name="connsiteY73" fmla="*/ 4507851 h 5753325"/>
              <a:gd name="connsiteX74" fmla="*/ 4289766 w 6506836"/>
              <a:gd name="connsiteY74" fmla="*/ 4711450 h 5753325"/>
              <a:gd name="connsiteX75" fmla="*/ 4150870 w 6506836"/>
              <a:gd name="connsiteY75" fmla="*/ 4818480 h 5753325"/>
              <a:gd name="connsiteX76" fmla="*/ 4006639 w 6506836"/>
              <a:gd name="connsiteY76" fmla="*/ 4933815 h 5753325"/>
              <a:gd name="connsiteX77" fmla="*/ 3298210 w 6506836"/>
              <a:gd name="connsiteY77" fmla="*/ 5070790 h 5753325"/>
              <a:gd name="connsiteX78" fmla="*/ 2947678 w 6506836"/>
              <a:gd name="connsiteY78" fmla="*/ 5117869 h 5753325"/>
              <a:gd name="connsiteX79" fmla="*/ 2822169 w 6506836"/>
              <a:gd name="connsiteY79" fmla="*/ 5129396 h 5753325"/>
              <a:gd name="connsiteX80" fmla="*/ 2538773 w 6506836"/>
              <a:gd name="connsiteY80" fmla="*/ 5313397 h 5753325"/>
              <a:gd name="connsiteX81" fmla="*/ 2014500 w 6506836"/>
              <a:gd name="connsiteY81" fmla="*/ 5519744 h 5753325"/>
              <a:gd name="connsiteX82" fmla="*/ 1934391 w 6506836"/>
              <a:gd name="connsiteY82" fmla="*/ 5591335 h 5753325"/>
              <a:gd name="connsiteX83" fmla="*/ 1892550 w 6506836"/>
              <a:gd name="connsiteY83" fmla="*/ 5649708 h 5753325"/>
              <a:gd name="connsiteX84" fmla="*/ 1854769 w 6506836"/>
              <a:gd name="connsiteY84" fmla="*/ 5647691 h 5753325"/>
              <a:gd name="connsiteX85" fmla="*/ 1809461 w 6506836"/>
              <a:gd name="connsiteY85" fmla="*/ 5648628 h 5753325"/>
              <a:gd name="connsiteX86" fmla="*/ 1745150 w 6506836"/>
              <a:gd name="connsiteY86" fmla="*/ 5693879 h 5753325"/>
              <a:gd name="connsiteX87" fmla="*/ 1713375 w 6506836"/>
              <a:gd name="connsiteY87" fmla="*/ 5684672 h 5753325"/>
              <a:gd name="connsiteX88" fmla="*/ 1707808 w 6506836"/>
              <a:gd name="connsiteY88" fmla="*/ 5682611 h 5753325"/>
              <a:gd name="connsiteX89" fmla="*/ 1679313 w 6506836"/>
              <a:gd name="connsiteY89" fmla="*/ 5672360 h 5753325"/>
              <a:gd name="connsiteX90" fmla="*/ 1646933 w 6506836"/>
              <a:gd name="connsiteY90" fmla="*/ 5666227 h 5753325"/>
              <a:gd name="connsiteX91" fmla="*/ 1610055 w 6506836"/>
              <a:gd name="connsiteY91" fmla="*/ 5673643 h 5753325"/>
              <a:gd name="connsiteX92" fmla="*/ 1437641 w 6506836"/>
              <a:gd name="connsiteY92" fmla="*/ 5723266 h 5753325"/>
              <a:gd name="connsiteX93" fmla="*/ 1332869 w 6506836"/>
              <a:gd name="connsiteY93" fmla="*/ 5744752 h 5753325"/>
              <a:gd name="connsiteX94" fmla="*/ 1290525 w 6506836"/>
              <a:gd name="connsiteY94" fmla="*/ 5740036 h 5753325"/>
              <a:gd name="connsiteX95" fmla="*/ 1233107 w 6506836"/>
              <a:gd name="connsiteY95" fmla="*/ 5742106 h 5753325"/>
              <a:gd name="connsiteX96" fmla="*/ 1214532 w 6506836"/>
              <a:gd name="connsiteY96" fmla="*/ 5753325 h 5753325"/>
              <a:gd name="connsiteX97" fmla="*/ 1199955 w 6506836"/>
              <a:gd name="connsiteY97" fmla="*/ 5744831 h 5753325"/>
              <a:gd name="connsiteX98" fmla="*/ 1162337 w 6506836"/>
              <a:gd name="connsiteY98" fmla="*/ 5738048 h 5753325"/>
              <a:gd name="connsiteX99" fmla="*/ 1053457 w 6506836"/>
              <a:gd name="connsiteY99" fmla="*/ 5688676 h 5753325"/>
              <a:gd name="connsiteX100" fmla="*/ 1025798 w 6506836"/>
              <a:gd name="connsiteY100" fmla="*/ 5673166 h 5753325"/>
              <a:gd name="connsiteX101" fmla="*/ 947900 w 6506836"/>
              <a:gd name="connsiteY101" fmla="*/ 5657848 h 5753325"/>
              <a:gd name="connsiteX102" fmla="*/ 815627 w 6506836"/>
              <a:gd name="connsiteY102" fmla="*/ 5642557 h 5753325"/>
              <a:gd name="connsiteX103" fmla="*/ 788251 w 6506836"/>
              <a:gd name="connsiteY103" fmla="*/ 5637065 h 5753325"/>
              <a:gd name="connsiteX104" fmla="*/ 767822 w 6506836"/>
              <a:gd name="connsiteY104" fmla="*/ 5623450 h 5753325"/>
              <a:gd name="connsiteX105" fmla="*/ 765791 w 6506836"/>
              <a:gd name="connsiteY105" fmla="*/ 5612539 h 5753325"/>
              <a:gd name="connsiteX106" fmla="*/ 751230 w 6506836"/>
              <a:gd name="connsiteY106" fmla="*/ 5608092 h 5753325"/>
              <a:gd name="connsiteX107" fmla="*/ 748008 w 6506836"/>
              <a:gd name="connsiteY107" fmla="*/ 5605052 h 5753325"/>
              <a:gd name="connsiteX108" fmla="*/ 728871 w 6506836"/>
              <a:gd name="connsiteY108" fmla="*/ 5589469 h 5753325"/>
              <a:gd name="connsiteX109" fmla="*/ 671898 w 6506836"/>
              <a:gd name="connsiteY109" fmla="*/ 5602363 h 5753325"/>
              <a:gd name="connsiteX110" fmla="*/ 615065 w 6506836"/>
              <a:gd name="connsiteY110" fmla="*/ 5580257 h 5753325"/>
              <a:gd name="connsiteX111" fmla="*/ 355785 w 6506836"/>
              <a:gd name="connsiteY111" fmla="*/ 5514383 h 5753325"/>
              <a:gd name="connsiteX112" fmla="*/ 102269 w 6506836"/>
              <a:gd name="connsiteY112" fmla="*/ 5524347 h 5753325"/>
              <a:gd name="connsiteX113" fmla="*/ 13160 w 6506836"/>
              <a:gd name="connsiteY113" fmla="*/ 5514159 h 5753325"/>
              <a:gd name="connsiteX114" fmla="*/ 0 w 6506836"/>
              <a:gd name="connsiteY114" fmla="*/ 5511735 h 5753325"/>
              <a:gd name="connsiteX115" fmla="*/ 0 w 6506836"/>
              <a:gd name="connsiteY115" fmla="*/ 0 h 5753325"/>
              <a:gd name="connsiteX0" fmla="*/ 0 w 6492864"/>
              <a:gd name="connsiteY0" fmla="*/ 0 h 5753325"/>
              <a:gd name="connsiteX1" fmla="*/ 6438980 w 6492864"/>
              <a:gd name="connsiteY1" fmla="*/ 0 h 5753325"/>
              <a:gd name="connsiteX2" fmla="*/ 6439047 w 6492864"/>
              <a:gd name="connsiteY2" fmla="*/ 147 h 5753325"/>
              <a:gd name="connsiteX3" fmla="*/ 6443456 w 6492864"/>
              <a:gd name="connsiteY3" fmla="*/ 130105 h 5753325"/>
              <a:gd name="connsiteX4" fmla="*/ 6447632 w 6492864"/>
              <a:gd name="connsiteY4" fmla="*/ 170016 h 5753325"/>
              <a:gd name="connsiteX5" fmla="*/ 6465936 w 6492864"/>
              <a:gd name="connsiteY5" fmla="*/ 274847 h 5753325"/>
              <a:gd name="connsiteX6" fmla="*/ 6488360 w 6492864"/>
              <a:gd name="connsiteY6" fmla="*/ 535865 h 5753325"/>
              <a:gd name="connsiteX7" fmla="*/ 6492864 w 6492864"/>
              <a:gd name="connsiteY7" fmla="*/ 615799 h 5753325"/>
              <a:gd name="connsiteX8" fmla="*/ 6459988 w 6492864"/>
              <a:gd name="connsiteY8" fmla="*/ 707628 h 5753325"/>
              <a:gd name="connsiteX9" fmla="*/ 6453989 w 6492864"/>
              <a:gd name="connsiteY9" fmla="*/ 711876 h 5753325"/>
              <a:gd name="connsiteX10" fmla="*/ 6453209 w 6492864"/>
              <a:gd name="connsiteY10" fmla="*/ 719127 h 5753325"/>
              <a:gd name="connsiteX11" fmla="*/ 6457662 w 6492864"/>
              <a:gd name="connsiteY11" fmla="*/ 723331 h 5753325"/>
              <a:gd name="connsiteX12" fmla="*/ 6447445 w 6492864"/>
              <a:gd name="connsiteY12" fmla="*/ 780003 h 5753325"/>
              <a:gd name="connsiteX13" fmla="*/ 6426552 w 6492864"/>
              <a:gd name="connsiteY13" fmla="*/ 845805 h 5753325"/>
              <a:gd name="connsiteX14" fmla="*/ 6434072 w 6492864"/>
              <a:gd name="connsiteY14" fmla="*/ 910733 h 5753325"/>
              <a:gd name="connsiteX15" fmla="*/ 6432570 w 6492864"/>
              <a:gd name="connsiteY15" fmla="*/ 983394 h 5753325"/>
              <a:gd name="connsiteX16" fmla="*/ 6431878 w 6492864"/>
              <a:gd name="connsiteY16" fmla="*/ 1026728 h 5753325"/>
              <a:gd name="connsiteX17" fmla="*/ 6414269 w 6492864"/>
              <a:gd name="connsiteY17" fmla="*/ 1151111 h 5753325"/>
              <a:gd name="connsiteX18" fmla="*/ 6371722 w 6492864"/>
              <a:gd name="connsiteY18" fmla="*/ 1318080 h 5753325"/>
              <a:gd name="connsiteX19" fmla="*/ 6356023 w 6492864"/>
              <a:gd name="connsiteY19" fmla="*/ 1356227 h 5753325"/>
              <a:gd name="connsiteX20" fmla="*/ 6356157 w 6492864"/>
              <a:gd name="connsiteY20" fmla="*/ 1361967 h 5753325"/>
              <a:gd name="connsiteX21" fmla="*/ 6350613 w 6492864"/>
              <a:gd name="connsiteY21" fmla="*/ 1393569 h 5753325"/>
              <a:gd name="connsiteX22" fmla="*/ 6357062 w 6492864"/>
              <a:gd name="connsiteY22" fmla="*/ 1444071 h 5753325"/>
              <a:gd name="connsiteX23" fmla="*/ 6364832 w 6492864"/>
              <a:gd name="connsiteY23" fmla="*/ 1478763 h 5753325"/>
              <a:gd name="connsiteX24" fmla="*/ 6369745 w 6492864"/>
              <a:gd name="connsiteY24" fmla="*/ 1495680 h 5753325"/>
              <a:gd name="connsiteX25" fmla="*/ 6370898 w 6492864"/>
              <a:gd name="connsiteY25" fmla="*/ 1513331 h 5753325"/>
              <a:gd name="connsiteX26" fmla="*/ 6368801 w 6492864"/>
              <a:gd name="connsiteY26" fmla="*/ 1527414 h 5753325"/>
              <a:gd name="connsiteX27" fmla="*/ 6359177 w 6492864"/>
              <a:gd name="connsiteY27" fmla="*/ 1639513 h 5753325"/>
              <a:gd name="connsiteX28" fmla="*/ 6299489 w 6492864"/>
              <a:gd name="connsiteY28" fmla="*/ 1784860 h 5753325"/>
              <a:gd name="connsiteX29" fmla="*/ 6267878 w 6492864"/>
              <a:gd name="connsiteY29" fmla="*/ 1858572 h 5753325"/>
              <a:gd name="connsiteX30" fmla="*/ 6251146 w 6492864"/>
              <a:gd name="connsiteY30" fmla="*/ 1926167 h 5753325"/>
              <a:gd name="connsiteX31" fmla="*/ 6210686 w 6492864"/>
              <a:gd name="connsiteY31" fmla="*/ 2014834 h 5753325"/>
              <a:gd name="connsiteX32" fmla="*/ 6106652 w 6492864"/>
              <a:gd name="connsiteY32" fmla="*/ 2150572 h 5753325"/>
              <a:gd name="connsiteX33" fmla="*/ 6097813 w 6492864"/>
              <a:gd name="connsiteY33" fmla="*/ 2172208 h 5753325"/>
              <a:gd name="connsiteX34" fmla="*/ 6095990 w 6492864"/>
              <a:gd name="connsiteY34" fmla="*/ 2181185 h 5753325"/>
              <a:gd name="connsiteX35" fmla="*/ 6090126 w 6492864"/>
              <a:gd name="connsiteY35" fmla="*/ 2192533 h 5753325"/>
              <a:gd name="connsiteX36" fmla="*/ 6089503 w 6492864"/>
              <a:gd name="connsiteY36" fmla="*/ 2192543 h 5753325"/>
              <a:gd name="connsiteX37" fmla="*/ 6084946 w 6492864"/>
              <a:gd name="connsiteY37" fmla="*/ 2203694 h 5753325"/>
              <a:gd name="connsiteX38" fmla="*/ 5987861 w 6492864"/>
              <a:gd name="connsiteY38" fmla="*/ 2304868 h 5753325"/>
              <a:gd name="connsiteX39" fmla="*/ 5973439 w 6492864"/>
              <a:gd name="connsiteY39" fmla="*/ 2385635 h 5753325"/>
              <a:gd name="connsiteX40" fmla="*/ 5916727 w 6492864"/>
              <a:gd name="connsiteY40" fmla="*/ 2458777 h 5753325"/>
              <a:gd name="connsiteX41" fmla="*/ 5856524 w 6492864"/>
              <a:gd name="connsiteY41" fmla="*/ 2583281 h 5753325"/>
              <a:gd name="connsiteX42" fmla="*/ 5838091 w 6492864"/>
              <a:gd name="connsiteY42" fmla="*/ 2753474 h 5753325"/>
              <a:gd name="connsiteX43" fmla="*/ 5777471 w 6492864"/>
              <a:gd name="connsiteY43" fmla="*/ 2901570 h 5753325"/>
              <a:gd name="connsiteX44" fmla="*/ 5723992 w 6492864"/>
              <a:gd name="connsiteY44" fmla="*/ 2998752 h 5753325"/>
              <a:gd name="connsiteX45" fmla="*/ 5557886 w 6492864"/>
              <a:gd name="connsiteY45" fmla="*/ 3329735 h 5753325"/>
              <a:gd name="connsiteX46" fmla="*/ 5471501 w 6492864"/>
              <a:gd name="connsiteY46" fmla="*/ 3462221 h 5753325"/>
              <a:gd name="connsiteX47" fmla="*/ 5465154 w 6492864"/>
              <a:gd name="connsiteY47" fmla="*/ 3541065 h 5753325"/>
              <a:gd name="connsiteX48" fmla="*/ 5437889 w 6492864"/>
              <a:gd name="connsiteY48" fmla="*/ 3559927 h 5753325"/>
              <a:gd name="connsiteX49" fmla="*/ 5432770 w 6492864"/>
              <a:gd name="connsiteY49" fmla="*/ 3562948 h 5753325"/>
              <a:gd name="connsiteX50" fmla="*/ 5406795 w 6492864"/>
              <a:gd name="connsiteY50" fmla="*/ 3578594 h 5753325"/>
              <a:gd name="connsiteX51" fmla="*/ 5381495 w 6492864"/>
              <a:gd name="connsiteY51" fmla="*/ 3599883 h 5753325"/>
              <a:gd name="connsiteX52" fmla="*/ 5363689 w 6492864"/>
              <a:gd name="connsiteY52" fmla="*/ 3633299 h 5753325"/>
              <a:gd name="connsiteX53" fmla="*/ 5291870 w 6492864"/>
              <a:gd name="connsiteY53" fmla="*/ 3799039 h 5753325"/>
              <a:gd name="connsiteX54" fmla="*/ 5241600 w 6492864"/>
              <a:gd name="connsiteY54" fmla="*/ 3894238 h 5753325"/>
              <a:gd name="connsiteX55" fmla="*/ 5211041 w 6492864"/>
              <a:gd name="connsiteY55" fmla="*/ 3924184 h 5753325"/>
              <a:gd name="connsiteX56" fmla="*/ 5176073 w 6492864"/>
              <a:gd name="connsiteY56" fmla="*/ 3970179 h 5753325"/>
              <a:gd name="connsiteX57" fmla="*/ 5172826 w 6492864"/>
              <a:gd name="connsiteY57" fmla="*/ 3991773 h 5753325"/>
              <a:gd name="connsiteX58" fmla="*/ 5157053 w 6492864"/>
              <a:gd name="connsiteY58" fmla="*/ 3997708 h 5753325"/>
              <a:gd name="connsiteX59" fmla="*/ 5127922 w 6492864"/>
              <a:gd name="connsiteY59" fmla="*/ 4022660 h 5753325"/>
              <a:gd name="connsiteX60" fmla="*/ 5020872 w 6492864"/>
              <a:gd name="connsiteY60" fmla="*/ 4075951 h 5753325"/>
              <a:gd name="connsiteX61" fmla="*/ 4991410 w 6492864"/>
              <a:gd name="connsiteY61" fmla="*/ 4087598 h 5753325"/>
              <a:gd name="connsiteX62" fmla="*/ 4930112 w 6492864"/>
              <a:gd name="connsiteY62" fmla="*/ 4138459 h 5753325"/>
              <a:gd name="connsiteX63" fmla="*/ 4834224 w 6492864"/>
              <a:gd name="connsiteY63" fmla="*/ 4231643 h 5753325"/>
              <a:gd name="connsiteX64" fmla="*/ 4812599 w 6492864"/>
              <a:gd name="connsiteY64" fmla="*/ 4249449 h 5753325"/>
              <a:gd name="connsiteX65" fmla="*/ 4789188 w 6492864"/>
              <a:gd name="connsiteY65" fmla="*/ 4256678 h 5753325"/>
              <a:gd name="connsiteX66" fmla="*/ 4779554 w 6492864"/>
              <a:gd name="connsiteY66" fmla="*/ 4251313 h 5753325"/>
              <a:gd name="connsiteX67" fmla="*/ 4766885 w 6492864"/>
              <a:gd name="connsiteY67" fmla="*/ 4259812 h 5753325"/>
              <a:gd name="connsiteX68" fmla="*/ 4762510 w 6492864"/>
              <a:gd name="connsiteY68" fmla="*/ 4260383 h 5753325"/>
              <a:gd name="connsiteX69" fmla="*/ 4738416 w 6492864"/>
              <a:gd name="connsiteY69" fmla="*/ 4265355 h 5753325"/>
              <a:gd name="connsiteX70" fmla="*/ 4712007 w 6492864"/>
              <a:gd name="connsiteY70" fmla="*/ 4317892 h 5753325"/>
              <a:gd name="connsiteX71" fmla="*/ 4658930 w 6492864"/>
              <a:gd name="connsiteY71" fmla="*/ 4348041 h 5753325"/>
              <a:gd name="connsiteX72" fmla="*/ 4443526 w 6492864"/>
              <a:gd name="connsiteY72" fmla="*/ 4507851 h 5753325"/>
              <a:gd name="connsiteX73" fmla="*/ 4289766 w 6492864"/>
              <a:gd name="connsiteY73" fmla="*/ 4711450 h 5753325"/>
              <a:gd name="connsiteX74" fmla="*/ 4150870 w 6492864"/>
              <a:gd name="connsiteY74" fmla="*/ 4818480 h 5753325"/>
              <a:gd name="connsiteX75" fmla="*/ 4006639 w 6492864"/>
              <a:gd name="connsiteY75" fmla="*/ 4933815 h 5753325"/>
              <a:gd name="connsiteX76" fmla="*/ 3298210 w 6492864"/>
              <a:gd name="connsiteY76" fmla="*/ 5070790 h 5753325"/>
              <a:gd name="connsiteX77" fmla="*/ 2947678 w 6492864"/>
              <a:gd name="connsiteY77" fmla="*/ 5117869 h 5753325"/>
              <a:gd name="connsiteX78" fmla="*/ 2822169 w 6492864"/>
              <a:gd name="connsiteY78" fmla="*/ 5129396 h 5753325"/>
              <a:gd name="connsiteX79" fmla="*/ 2538773 w 6492864"/>
              <a:gd name="connsiteY79" fmla="*/ 5313397 h 5753325"/>
              <a:gd name="connsiteX80" fmla="*/ 2014500 w 6492864"/>
              <a:gd name="connsiteY80" fmla="*/ 5519744 h 5753325"/>
              <a:gd name="connsiteX81" fmla="*/ 1934391 w 6492864"/>
              <a:gd name="connsiteY81" fmla="*/ 5591335 h 5753325"/>
              <a:gd name="connsiteX82" fmla="*/ 1892550 w 6492864"/>
              <a:gd name="connsiteY82" fmla="*/ 5649708 h 5753325"/>
              <a:gd name="connsiteX83" fmla="*/ 1854769 w 6492864"/>
              <a:gd name="connsiteY83" fmla="*/ 5647691 h 5753325"/>
              <a:gd name="connsiteX84" fmla="*/ 1809461 w 6492864"/>
              <a:gd name="connsiteY84" fmla="*/ 5648628 h 5753325"/>
              <a:gd name="connsiteX85" fmla="*/ 1745150 w 6492864"/>
              <a:gd name="connsiteY85" fmla="*/ 5693879 h 5753325"/>
              <a:gd name="connsiteX86" fmla="*/ 1713375 w 6492864"/>
              <a:gd name="connsiteY86" fmla="*/ 5684672 h 5753325"/>
              <a:gd name="connsiteX87" fmla="*/ 1707808 w 6492864"/>
              <a:gd name="connsiteY87" fmla="*/ 5682611 h 5753325"/>
              <a:gd name="connsiteX88" fmla="*/ 1679313 w 6492864"/>
              <a:gd name="connsiteY88" fmla="*/ 5672360 h 5753325"/>
              <a:gd name="connsiteX89" fmla="*/ 1646933 w 6492864"/>
              <a:gd name="connsiteY89" fmla="*/ 5666227 h 5753325"/>
              <a:gd name="connsiteX90" fmla="*/ 1610055 w 6492864"/>
              <a:gd name="connsiteY90" fmla="*/ 5673643 h 5753325"/>
              <a:gd name="connsiteX91" fmla="*/ 1437641 w 6492864"/>
              <a:gd name="connsiteY91" fmla="*/ 5723266 h 5753325"/>
              <a:gd name="connsiteX92" fmla="*/ 1332869 w 6492864"/>
              <a:gd name="connsiteY92" fmla="*/ 5744752 h 5753325"/>
              <a:gd name="connsiteX93" fmla="*/ 1290525 w 6492864"/>
              <a:gd name="connsiteY93" fmla="*/ 5740036 h 5753325"/>
              <a:gd name="connsiteX94" fmla="*/ 1233107 w 6492864"/>
              <a:gd name="connsiteY94" fmla="*/ 5742106 h 5753325"/>
              <a:gd name="connsiteX95" fmla="*/ 1214532 w 6492864"/>
              <a:gd name="connsiteY95" fmla="*/ 5753325 h 5753325"/>
              <a:gd name="connsiteX96" fmla="*/ 1199955 w 6492864"/>
              <a:gd name="connsiteY96" fmla="*/ 5744831 h 5753325"/>
              <a:gd name="connsiteX97" fmla="*/ 1162337 w 6492864"/>
              <a:gd name="connsiteY97" fmla="*/ 5738048 h 5753325"/>
              <a:gd name="connsiteX98" fmla="*/ 1053457 w 6492864"/>
              <a:gd name="connsiteY98" fmla="*/ 5688676 h 5753325"/>
              <a:gd name="connsiteX99" fmla="*/ 1025798 w 6492864"/>
              <a:gd name="connsiteY99" fmla="*/ 5673166 h 5753325"/>
              <a:gd name="connsiteX100" fmla="*/ 947900 w 6492864"/>
              <a:gd name="connsiteY100" fmla="*/ 5657848 h 5753325"/>
              <a:gd name="connsiteX101" fmla="*/ 815627 w 6492864"/>
              <a:gd name="connsiteY101" fmla="*/ 5642557 h 5753325"/>
              <a:gd name="connsiteX102" fmla="*/ 788251 w 6492864"/>
              <a:gd name="connsiteY102" fmla="*/ 5637065 h 5753325"/>
              <a:gd name="connsiteX103" fmla="*/ 767822 w 6492864"/>
              <a:gd name="connsiteY103" fmla="*/ 5623450 h 5753325"/>
              <a:gd name="connsiteX104" fmla="*/ 765791 w 6492864"/>
              <a:gd name="connsiteY104" fmla="*/ 5612539 h 5753325"/>
              <a:gd name="connsiteX105" fmla="*/ 751230 w 6492864"/>
              <a:gd name="connsiteY105" fmla="*/ 5608092 h 5753325"/>
              <a:gd name="connsiteX106" fmla="*/ 748008 w 6492864"/>
              <a:gd name="connsiteY106" fmla="*/ 5605052 h 5753325"/>
              <a:gd name="connsiteX107" fmla="*/ 728871 w 6492864"/>
              <a:gd name="connsiteY107" fmla="*/ 5589469 h 5753325"/>
              <a:gd name="connsiteX108" fmla="*/ 671898 w 6492864"/>
              <a:gd name="connsiteY108" fmla="*/ 5602363 h 5753325"/>
              <a:gd name="connsiteX109" fmla="*/ 615065 w 6492864"/>
              <a:gd name="connsiteY109" fmla="*/ 5580257 h 5753325"/>
              <a:gd name="connsiteX110" fmla="*/ 355785 w 6492864"/>
              <a:gd name="connsiteY110" fmla="*/ 5514383 h 5753325"/>
              <a:gd name="connsiteX111" fmla="*/ 102269 w 6492864"/>
              <a:gd name="connsiteY111" fmla="*/ 5524347 h 5753325"/>
              <a:gd name="connsiteX112" fmla="*/ 13160 w 6492864"/>
              <a:gd name="connsiteY112" fmla="*/ 5514159 h 5753325"/>
              <a:gd name="connsiteX113" fmla="*/ 0 w 6492864"/>
              <a:gd name="connsiteY113" fmla="*/ 5511735 h 5753325"/>
              <a:gd name="connsiteX114" fmla="*/ 0 w 6492864"/>
              <a:gd name="connsiteY114" fmla="*/ 0 h 5753325"/>
              <a:gd name="connsiteX0" fmla="*/ 0 w 6492864"/>
              <a:gd name="connsiteY0" fmla="*/ 0 h 5753325"/>
              <a:gd name="connsiteX1" fmla="*/ 6438980 w 6492864"/>
              <a:gd name="connsiteY1" fmla="*/ 0 h 5753325"/>
              <a:gd name="connsiteX2" fmla="*/ 6439047 w 6492864"/>
              <a:gd name="connsiteY2" fmla="*/ 147 h 5753325"/>
              <a:gd name="connsiteX3" fmla="*/ 6443456 w 6492864"/>
              <a:gd name="connsiteY3" fmla="*/ 130105 h 5753325"/>
              <a:gd name="connsiteX4" fmla="*/ 6447632 w 6492864"/>
              <a:gd name="connsiteY4" fmla="*/ 170016 h 5753325"/>
              <a:gd name="connsiteX5" fmla="*/ 6396598 w 6492864"/>
              <a:gd name="connsiteY5" fmla="*/ 274847 h 5753325"/>
              <a:gd name="connsiteX6" fmla="*/ 6488360 w 6492864"/>
              <a:gd name="connsiteY6" fmla="*/ 535865 h 5753325"/>
              <a:gd name="connsiteX7" fmla="*/ 6492864 w 6492864"/>
              <a:gd name="connsiteY7" fmla="*/ 615799 h 5753325"/>
              <a:gd name="connsiteX8" fmla="*/ 6459988 w 6492864"/>
              <a:gd name="connsiteY8" fmla="*/ 707628 h 5753325"/>
              <a:gd name="connsiteX9" fmla="*/ 6453989 w 6492864"/>
              <a:gd name="connsiteY9" fmla="*/ 711876 h 5753325"/>
              <a:gd name="connsiteX10" fmla="*/ 6453209 w 6492864"/>
              <a:gd name="connsiteY10" fmla="*/ 719127 h 5753325"/>
              <a:gd name="connsiteX11" fmla="*/ 6457662 w 6492864"/>
              <a:gd name="connsiteY11" fmla="*/ 723331 h 5753325"/>
              <a:gd name="connsiteX12" fmla="*/ 6447445 w 6492864"/>
              <a:gd name="connsiteY12" fmla="*/ 780003 h 5753325"/>
              <a:gd name="connsiteX13" fmla="*/ 6426552 w 6492864"/>
              <a:gd name="connsiteY13" fmla="*/ 845805 h 5753325"/>
              <a:gd name="connsiteX14" fmla="*/ 6434072 w 6492864"/>
              <a:gd name="connsiteY14" fmla="*/ 910733 h 5753325"/>
              <a:gd name="connsiteX15" fmla="*/ 6432570 w 6492864"/>
              <a:gd name="connsiteY15" fmla="*/ 983394 h 5753325"/>
              <a:gd name="connsiteX16" fmla="*/ 6431878 w 6492864"/>
              <a:gd name="connsiteY16" fmla="*/ 1026728 h 5753325"/>
              <a:gd name="connsiteX17" fmla="*/ 6414269 w 6492864"/>
              <a:gd name="connsiteY17" fmla="*/ 1151111 h 5753325"/>
              <a:gd name="connsiteX18" fmla="*/ 6371722 w 6492864"/>
              <a:gd name="connsiteY18" fmla="*/ 1318080 h 5753325"/>
              <a:gd name="connsiteX19" fmla="*/ 6356023 w 6492864"/>
              <a:gd name="connsiteY19" fmla="*/ 1356227 h 5753325"/>
              <a:gd name="connsiteX20" fmla="*/ 6356157 w 6492864"/>
              <a:gd name="connsiteY20" fmla="*/ 1361967 h 5753325"/>
              <a:gd name="connsiteX21" fmla="*/ 6350613 w 6492864"/>
              <a:gd name="connsiteY21" fmla="*/ 1393569 h 5753325"/>
              <a:gd name="connsiteX22" fmla="*/ 6357062 w 6492864"/>
              <a:gd name="connsiteY22" fmla="*/ 1444071 h 5753325"/>
              <a:gd name="connsiteX23" fmla="*/ 6364832 w 6492864"/>
              <a:gd name="connsiteY23" fmla="*/ 1478763 h 5753325"/>
              <a:gd name="connsiteX24" fmla="*/ 6369745 w 6492864"/>
              <a:gd name="connsiteY24" fmla="*/ 1495680 h 5753325"/>
              <a:gd name="connsiteX25" fmla="*/ 6370898 w 6492864"/>
              <a:gd name="connsiteY25" fmla="*/ 1513331 h 5753325"/>
              <a:gd name="connsiteX26" fmla="*/ 6368801 w 6492864"/>
              <a:gd name="connsiteY26" fmla="*/ 1527414 h 5753325"/>
              <a:gd name="connsiteX27" fmla="*/ 6359177 w 6492864"/>
              <a:gd name="connsiteY27" fmla="*/ 1639513 h 5753325"/>
              <a:gd name="connsiteX28" fmla="*/ 6299489 w 6492864"/>
              <a:gd name="connsiteY28" fmla="*/ 1784860 h 5753325"/>
              <a:gd name="connsiteX29" fmla="*/ 6267878 w 6492864"/>
              <a:gd name="connsiteY29" fmla="*/ 1858572 h 5753325"/>
              <a:gd name="connsiteX30" fmla="*/ 6251146 w 6492864"/>
              <a:gd name="connsiteY30" fmla="*/ 1926167 h 5753325"/>
              <a:gd name="connsiteX31" fmla="*/ 6210686 w 6492864"/>
              <a:gd name="connsiteY31" fmla="*/ 2014834 h 5753325"/>
              <a:gd name="connsiteX32" fmla="*/ 6106652 w 6492864"/>
              <a:gd name="connsiteY32" fmla="*/ 2150572 h 5753325"/>
              <a:gd name="connsiteX33" fmla="*/ 6097813 w 6492864"/>
              <a:gd name="connsiteY33" fmla="*/ 2172208 h 5753325"/>
              <a:gd name="connsiteX34" fmla="*/ 6095990 w 6492864"/>
              <a:gd name="connsiteY34" fmla="*/ 2181185 h 5753325"/>
              <a:gd name="connsiteX35" fmla="*/ 6090126 w 6492864"/>
              <a:gd name="connsiteY35" fmla="*/ 2192533 h 5753325"/>
              <a:gd name="connsiteX36" fmla="*/ 6089503 w 6492864"/>
              <a:gd name="connsiteY36" fmla="*/ 2192543 h 5753325"/>
              <a:gd name="connsiteX37" fmla="*/ 6084946 w 6492864"/>
              <a:gd name="connsiteY37" fmla="*/ 2203694 h 5753325"/>
              <a:gd name="connsiteX38" fmla="*/ 5987861 w 6492864"/>
              <a:gd name="connsiteY38" fmla="*/ 2304868 h 5753325"/>
              <a:gd name="connsiteX39" fmla="*/ 5973439 w 6492864"/>
              <a:gd name="connsiteY39" fmla="*/ 2385635 h 5753325"/>
              <a:gd name="connsiteX40" fmla="*/ 5916727 w 6492864"/>
              <a:gd name="connsiteY40" fmla="*/ 2458777 h 5753325"/>
              <a:gd name="connsiteX41" fmla="*/ 5856524 w 6492864"/>
              <a:gd name="connsiteY41" fmla="*/ 2583281 h 5753325"/>
              <a:gd name="connsiteX42" fmla="*/ 5838091 w 6492864"/>
              <a:gd name="connsiteY42" fmla="*/ 2753474 h 5753325"/>
              <a:gd name="connsiteX43" fmla="*/ 5777471 w 6492864"/>
              <a:gd name="connsiteY43" fmla="*/ 2901570 h 5753325"/>
              <a:gd name="connsiteX44" fmla="*/ 5723992 w 6492864"/>
              <a:gd name="connsiteY44" fmla="*/ 2998752 h 5753325"/>
              <a:gd name="connsiteX45" fmla="*/ 5557886 w 6492864"/>
              <a:gd name="connsiteY45" fmla="*/ 3329735 h 5753325"/>
              <a:gd name="connsiteX46" fmla="*/ 5471501 w 6492864"/>
              <a:gd name="connsiteY46" fmla="*/ 3462221 h 5753325"/>
              <a:gd name="connsiteX47" fmla="*/ 5465154 w 6492864"/>
              <a:gd name="connsiteY47" fmla="*/ 3541065 h 5753325"/>
              <a:gd name="connsiteX48" fmla="*/ 5437889 w 6492864"/>
              <a:gd name="connsiteY48" fmla="*/ 3559927 h 5753325"/>
              <a:gd name="connsiteX49" fmla="*/ 5432770 w 6492864"/>
              <a:gd name="connsiteY49" fmla="*/ 3562948 h 5753325"/>
              <a:gd name="connsiteX50" fmla="*/ 5406795 w 6492864"/>
              <a:gd name="connsiteY50" fmla="*/ 3578594 h 5753325"/>
              <a:gd name="connsiteX51" fmla="*/ 5381495 w 6492864"/>
              <a:gd name="connsiteY51" fmla="*/ 3599883 h 5753325"/>
              <a:gd name="connsiteX52" fmla="*/ 5363689 w 6492864"/>
              <a:gd name="connsiteY52" fmla="*/ 3633299 h 5753325"/>
              <a:gd name="connsiteX53" fmla="*/ 5291870 w 6492864"/>
              <a:gd name="connsiteY53" fmla="*/ 3799039 h 5753325"/>
              <a:gd name="connsiteX54" fmla="*/ 5241600 w 6492864"/>
              <a:gd name="connsiteY54" fmla="*/ 3894238 h 5753325"/>
              <a:gd name="connsiteX55" fmla="*/ 5211041 w 6492864"/>
              <a:gd name="connsiteY55" fmla="*/ 3924184 h 5753325"/>
              <a:gd name="connsiteX56" fmla="*/ 5176073 w 6492864"/>
              <a:gd name="connsiteY56" fmla="*/ 3970179 h 5753325"/>
              <a:gd name="connsiteX57" fmla="*/ 5172826 w 6492864"/>
              <a:gd name="connsiteY57" fmla="*/ 3991773 h 5753325"/>
              <a:gd name="connsiteX58" fmla="*/ 5157053 w 6492864"/>
              <a:gd name="connsiteY58" fmla="*/ 3997708 h 5753325"/>
              <a:gd name="connsiteX59" fmla="*/ 5127922 w 6492864"/>
              <a:gd name="connsiteY59" fmla="*/ 4022660 h 5753325"/>
              <a:gd name="connsiteX60" fmla="*/ 5020872 w 6492864"/>
              <a:gd name="connsiteY60" fmla="*/ 4075951 h 5753325"/>
              <a:gd name="connsiteX61" fmla="*/ 4991410 w 6492864"/>
              <a:gd name="connsiteY61" fmla="*/ 4087598 h 5753325"/>
              <a:gd name="connsiteX62" fmla="*/ 4930112 w 6492864"/>
              <a:gd name="connsiteY62" fmla="*/ 4138459 h 5753325"/>
              <a:gd name="connsiteX63" fmla="*/ 4834224 w 6492864"/>
              <a:gd name="connsiteY63" fmla="*/ 4231643 h 5753325"/>
              <a:gd name="connsiteX64" fmla="*/ 4812599 w 6492864"/>
              <a:gd name="connsiteY64" fmla="*/ 4249449 h 5753325"/>
              <a:gd name="connsiteX65" fmla="*/ 4789188 w 6492864"/>
              <a:gd name="connsiteY65" fmla="*/ 4256678 h 5753325"/>
              <a:gd name="connsiteX66" fmla="*/ 4779554 w 6492864"/>
              <a:gd name="connsiteY66" fmla="*/ 4251313 h 5753325"/>
              <a:gd name="connsiteX67" fmla="*/ 4766885 w 6492864"/>
              <a:gd name="connsiteY67" fmla="*/ 4259812 h 5753325"/>
              <a:gd name="connsiteX68" fmla="*/ 4762510 w 6492864"/>
              <a:gd name="connsiteY68" fmla="*/ 4260383 h 5753325"/>
              <a:gd name="connsiteX69" fmla="*/ 4738416 w 6492864"/>
              <a:gd name="connsiteY69" fmla="*/ 4265355 h 5753325"/>
              <a:gd name="connsiteX70" fmla="*/ 4712007 w 6492864"/>
              <a:gd name="connsiteY70" fmla="*/ 4317892 h 5753325"/>
              <a:gd name="connsiteX71" fmla="*/ 4658930 w 6492864"/>
              <a:gd name="connsiteY71" fmla="*/ 4348041 h 5753325"/>
              <a:gd name="connsiteX72" fmla="*/ 4443526 w 6492864"/>
              <a:gd name="connsiteY72" fmla="*/ 4507851 h 5753325"/>
              <a:gd name="connsiteX73" fmla="*/ 4289766 w 6492864"/>
              <a:gd name="connsiteY73" fmla="*/ 4711450 h 5753325"/>
              <a:gd name="connsiteX74" fmla="*/ 4150870 w 6492864"/>
              <a:gd name="connsiteY74" fmla="*/ 4818480 h 5753325"/>
              <a:gd name="connsiteX75" fmla="*/ 4006639 w 6492864"/>
              <a:gd name="connsiteY75" fmla="*/ 4933815 h 5753325"/>
              <a:gd name="connsiteX76" fmla="*/ 3298210 w 6492864"/>
              <a:gd name="connsiteY76" fmla="*/ 5070790 h 5753325"/>
              <a:gd name="connsiteX77" fmla="*/ 2947678 w 6492864"/>
              <a:gd name="connsiteY77" fmla="*/ 5117869 h 5753325"/>
              <a:gd name="connsiteX78" fmla="*/ 2822169 w 6492864"/>
              <a:gd name="connsiteY78" fmla="*/ 5129396 h 5753325"/>
              <a:gd name="connsiteX79" fmla="*/ 2538773 w 6492864"/>
              <a:gd name="connsiteY79" fmla="*/ 5313397 h 5753325"/>
              <a:gd name="connsiteX80" fmla="*/ 2014500 w 6492864"/>
              <a:gd name="connsiteY80" fmla="*/ 5519744 h 5753325"/>
              <a:gd name="connsiteX81" fmla="*/ 1934391 w 6492864"/>
              <a:gd name="connsiteY81" fmla="*/ 5591335 h 5753325"/>
              <a:gd name="connsiteX82" fmla="*/ 1892550 w 6492864"/>
              <a:gd name="connsiteY82" fmla="*/ 5649708 h 5753325"/>
              <a:gd name="connsiteX83" fmla="*/ 1854769 w 6492864"/>
              <a:gd name="connsiteY83" fmla="*/ 5647691 h 5753325"/>
              <a:gd name="connsiteX84" fmla="*/ 1809461 w 6492864"/>
              <a:gd name="connsiteY84" fmla="*/ 5648628 h 5753325"/>
              <a:gd name="connsiteX85" fmla="*/ 1745150 w 6492864"/>
              <a:gd name="connsiteY85" fmla="*/ 5693879 h 5753325"/>
              <a:gd name="connsiteX86" fmla="*/ 1713375 w 6492864"/>
              <a:gd name="connsiteY86" fmla="*/ 5684672 h 5753325"/>
              <a:gd name="connsiteX87" fmla="*/ 1707808 w 6492864"/>
              <a:gd name="connsiteY87" fmla="*/ 5682611 h 5753325"/>
              <a:gd name="connsiteX88" fmla="*/ 1679313 w 6492864"/>
              <a:gd name="connsiteY88" fmla="*/ 5672360 h 5753325"/>
              <a:gd name="connsiteX89" fmla="*/ 1646933 w 6492864"/>
              <a:gd name="connsiteY89" fmla="*/ 5666227 h 5753325"/>
              <a:gd name="connsiteX90" fmla="*/ 1610055 w 6492864"/>
              <a:gd name="connsiteY90" fmla="*/ 5673643 h 5753325"/>
              <a:gd name="connsiteX91" fmla="*/ 1437641 w 6492864"/>
              <a:gd name="connsiteY91" fmla="*/ 5723266 h 5753325"/>
              <a:gd name="connsiteX92" fmla="*/ 1332869 w 6492864"/>
              <a:gd name="connsiteY92" fmla="*/ 5744752 h 5753325"/>
              <a:gd name="connsiteX93" fmla="*/ 1290525 w 6492864"/>
              <a:gd name="connsiteY93" fmla="*/ 5740036 h 5753325"/>
              <a:gd name="connsiteX94" fmla="*/ 1233107 w 6492864"/>
              <a:gd name="connsiteY94" fmla="*/ 5742106 h 5753325"/>
              <a:gd name="connsiteX95" fmla="*/ 1214532 w 6492864"/>
              <a:gd name="connsiteY95" fmla="*/ 5753325 h 5753325"/>
              <a:gd name="connsiteX96" fmla="*/ 1199955 w 6492864"/>
              <a:gd name="connsiteY96" fmla="*/ 5744831 h 5753325"/>
              <a:gd name="connsiteX97" fmla="*/ 1162337 w 6492864"/>
              <a:gd name="connsiteY97" fmla="*/ 5738048 h 5753325"/>
              <a:gd name="connsiteX98" fmla="*/ 1053457 w 6492864"/>
              <a:gd name="connsiteY98" fmla="*/ 5688676 h 5753325"/>
              <a:gd name="connsiteX99" fmla="*/ 1025798 w 6492864"/>
              <a:gd name="connsiteY99" fmla="*/ 5673166 h 5753325"/>
              <a:gd name="connsiteX100" fmla="*/ 947900 w 6492864"/>
              <a:gd name="connsiteY100" fmla="*/ 5657848 h 5753325"/>
              <a:gd name="connsiteX101" fmla="*/ 815627 w 6492864"/>
              <a:gd name="connsiteY101" fmla="*/ 5642557 h 5753325"/>
              <a:gd name="connsiteX102" fmla="*/ 788251 w 6492864"/>
              <a:gd name="connsiteY102" fmla="*/ 5637065 h 5753325"/>
              <a:gd name="connsiteX103" fmla="*/ 767822 w 6492864"/>
              <a:gd name="connsiteY103" fmla="*/ 5623450 h 5753325"/>
              <a:gd name="connsiteX104" fmla="*/ 765791 w 6492864"/>
              <a:gd name="connsiteY104" fmla="*/ 5612539 h 5753325"/>
              <a:gd name="connsiteX105" fmla="*/ 751230 w 6492864"/>
              <a:gd name="connsiteY105" fmla="*/ 5608092 h 5753325"/>
              <a:gd name="connsiteX106" fmla="*/ 748008 w 6492864"/>
              <a:gd name="connsiteY106" fmla="*/ 5605052 h 5753325"/>
              <a:gd name="connsiteX107" fmla="*/ 728871 w 6492864"/>
              <a:gd name="connsiteY107" fmla="*/ 5589469 h 5753325"/>
              <a:gd name="connsiteX108" fmla="*/ 671898 w 6492864"/>
              <a:gd name="connsiteY108" fmla="*/ 5602363 h 5753325"/>
              <a:gd name="connsiteX109" fmla="*/ 615065 w 6492864"/>
              <a:gd name="connsiteY109" fmla="*/ 5580257 h 5753325"/>
              <a:gd name="connsiteX110" fmla="*/ 355785 w 6492864"/>
              <a:gd name="connsiteY110" fmla="*/ 5514383 h 5753325"/>
              <a:gd name="connsiteX111" fmla="*/ 102269 w 6492864"/>
              <a:gd name="connsiteY111" fmla="*/ 5524347 h 5753325"/>
              <a:gd name="connsiteX112" fmla="*/ 13160 w 6492864"/>
              <a:gd name="connsiteY112" fmla="*/ 5514159 h 5753325"/>
              <a:gd name="connsiteX113" fmla="*/ 0 w 6492864"/>
              <a:gd name="connsiteY113" fmla="*/ 5511735 h 5753325"/>
              <a:gd name="connsiteX114" fmla="*/ 0 w 6492864"/>
              <a:gd name="connsiteY114" fmla="*/ 0 h 5753325"/>
              <a:gd name="connsiteX0" fmla="*/ 0 w 6492864"/>
              <a:gd name="connsiteY0" fmla="*/ 0 h 5753325"/>
              <a:gd name="connsiteX1" fmla="*/ 6438980 w 6492864"/>
              <a:gd name="connsiteY1" fmla="*/ 0 h 5753325"/>
              <a:gd name="connsiteX2" fmla="*/ 6439047 w 6492864"/>
              <a:gd name="connsiteY2" fmla="*/ 147 h 5753325"/>
              <a:gd name="connsiteX3" fmla="*/ 6443456 w 6492864"/>
              <a:gd name="connsiteY3" fmla="*/ 130105 h 5753325"/>
              <a:gd name="connsiteX4" fmla="*/ 6447632 w 6492864"/>
              <a:gd name="connsiteY4" fmla="*/ 170016 h 5753325"/>
              <a:gd name="connsiteX5" fmla="*/ 6396598 w 6492864"/>
              <a:gd name="connsiteY5" fmla="*/ 274847 h 5753325"/>
              <a:gd name="connsiteX6" fmla="*/ 6375685 w 6492864"/>
              <a:gd name="connsiteY6" fmla="*/ 535865 h 5753325"/>
              <a:gd name="connsiteX7" fmla="*/ 6492864 w 6492864"/>
              <a:gd name="connsiteY7" fmla="*/ 615799 h 5753325"/>
              <a:gd name="connsiteX8" fmla="*/ 6459988 w 6492864"/>
              <a:gd name="connsiteY8" fmla="*/ 707628 h 5753325"/>
              <a:gd name="connsiteX9" fmla="*/ 6453989 w 6492864"/>
              <a:gd name="connsiteY9" fmla="*/ 711876 h 5753325"/>
              <a:gd name="connsiteX10" fmla="*/ 6453209 w 6492864"/>
              <a:gd name="connsiteY10" fmla="*/ 719127 h 5753325"/>
              <a:gd name="connsiteX11" fmla="*/ 6457662 w 6492864"/>
              <a:gd name="connsiteY11" fmla="*/ 723331 h 5753325"/>
              <a:gd name="connsiteX12" fmla="*/ 6447445 w 6492864"/>
              <a:gd name="connsiteY12" fmla="*/ 780003 h 5753325"/>
              <a:gd name="connsiteX13" fmla="*/ 6426552 w 6492864"/>
              <a:gd name="connsiteY13" fmla="*/ 845805 h 5753325"/>
              <a:gd name="connsiteX14" fmla="*/ 6434072 w 6492864"/>
              <a:gd name="connsiteY14" fmla="*/ 910733 h 5753325"/>
              <a:gd name="connsiteX15" fmla="*/ 6432570 w 6492864"/>
              <a:gd name="connsiteY15" fmla="*/ 983394 h 5753325"/>
              <a:gd name="connsiteX16" fmla="*/ 6431878 w 6492864"/>
              <a:gd name="connsiteY16" fmla="*/ 1026728 h 5753325"/>
              <a:gd name="connsiteX17" fmla="*/ 6414269 w 6492864"/>
              <a:gd name="connsiteY17" fmla="*/ 1151111 h 5753325"/>
              <a:gd name="connsiteX18" fmla="*/ 6371722 w 6492864"/>
              <a:gd name="connsiteY18" fmla="*/ 1318080 h 5753325"/>
              <a:gd name="connsiteX19" fmla="*/ 6356023 w 6492864"/>
              <a:gd name="connsiteY19" fmla="*/ 1356227 h 5753325"/>
              <a:gd name="connsiteX20" fmla="*/ 6356157 w 6492864"/>
              <a:gd name="connsiteY20" fmla="*/ 1361967 h 5753325"/>
              <a:gd name="connsiteX21" fmla="*/ 6350613 w 6492864"/>
              <a:gd name="connsiteY21" fmla="*/ 1393569 h 5753325"/>
              <a:gd name="connsiteX22" fmla="*/ 6357062 w 6492864"/>
              <a:gd name="connsiteY22" fmla="*/ 1444071 h 5753325"/>
              <a:gd name="connsiteX23" fmla="*/ 6364832 w 6492864"/>
              <a:gd name="connsiteY23" fmla="*/ 1478763 h 5753325"/>
              <a:gd name="connsiteX24" fmla="*/ 6369745 w 6492864"/>
              <a:gd name="connsiteY24" fmla="*/ 1495680 h 5753325"/>
              <a:gd name="connsiteX25" fmla="*/ 6370898 w 6492864"/>
              <a:gd name="connsiteY25" fmla="*/ 1513331 h 5753325"/>
              <a:gd name="connsiteX26" fmla="*/ 6368801 w 6492864"/>
              <a:gd name="connsiteY26" fmla="*/ 1527414 h 5753325"/>
              <a:gd name="connsiteX27" fmla="*/ 6359177 w 6492864"/>
              <a:gd name="connsiteY27" fmla="*/ 1639513 h 5753325"/>
              <a:gd name="connsiteX28" fmla="*/ 6299489 w 6492864"/>
              <a:gd name="connsiteY28" fmla="*/ 1784860 h 5753325"/>
              <a:gd name="connsiteX29" fmla="*/ 6267878 w 6492864"/>
              <a:gd name="connsiteY29" fmla="*/ 1858572 h 5753325"/>
              <a:gd name="connsiteX30" fmla="*/ 6251146 w 6492864"/>
              <a:gd name="connsiteY30" fmla="*/ 1926167 h 5753325"/>
              <a:gd name="connsiteX31" fmla="*/ 6210686 w 6492864"/>
              <a:gd name="connsiteY31" fmla="*/ 2014834 h 5753325"/>
              <a:gd name="connsiteX32" fmla="*/ 6106652 w 6492864"/>
              <a:gd name="connsiteY32" fmla="*/ 2150572 h 5753325"/>
              <a:gd name="connsiteX33" fmla="*/ 6097813 w 6492864"/>
              <a:gd name="connsiteY33" fmla="*/ 2172208 h 5753325"/>
              <a:gd name="connsiteX34" fmla="*/ 6095990 w 6492864"/>
              <a:gd name="connsiteY34" fmla="*/ 2181185 h 5753325"/>
              <a:gd name="connsiteX35" fmla="*/ 6090126 w 6492864"/>
              <a:gd name="connsiteY35" fmla="*/ 2192533 h 5753325"/>
              <a:gd name="connsiteX36" fmla="*/ 6089503 w 6492864"/>
              <a:gd name="connsiteY36" fmla="*/ 2192543 h 5753325"/>
              <a:gd name="connsiteX37" fmla="*/ 6084946 w 6492864"/>
              <a:gd name="connsiteY37" fmla="*/ 2203694 h 5753325"/>
              <a:gd name="connsiteX38" fmla="*/ 5987861 w 6492864"/>
              <a:gd name="connsiteY38" fmla="*/ 2304868 h 5753325"/>
              <a:gd name="connsiteX39" fmla="*/ 5973439 w 6492864"/>
              <a:gd name="connsiteY39" fmla="*/ 2385635 h 5753325"/>
              <a:gd name="connsiteX40" fmla="*/ 5916727 w 6492864"/>
              <a:gd name="connsiteY40" fmla="*/ 2458777 h 5753325"/>
              <a:gd name="connsiteX41" fmla="*/ 5856524 w 6492864"/>
              <a:gd name="connsiteY41" fmla="*/ 2583281 h 5753325"/>
              <a:gd name="connsiteX42" fmla="*/ 5838091 w 6492864"/>
              <a:gd name="connsiteY42" fmla="*/ 2753474 h 5753325"/>
              <a:gd name="connsiteX43" fmla="*/ 5777471 w 6492864"/>
              <a:gd name="connsiteY43" fmla="*/ 2901570 h 5753325"/>
              <a:gd name="connsiteX44" fmla="*/ 5723992 w 6492864"/>
              <a:gd name="connsiteY44" fmla="*/ 2998752 h 5753325"/>
              <a:gd name="connsiteX45" fmla="*/ 5557886 w 6492864"/>
              <a:gd name="connsiteY45" fmla="*/ 3329735 h 5753325"/>
              <a:gd name="connsiteX46" fmla="*/ 5471501 w 6492864"/>
              <a:gd name="connsiteY46" fmla="*/ 3462221 h 5753325"/>
              <a:gd name="connsiteX47" fmla="*/ 5465154 w 6492864"/>
              <a:gd name="connsiteY47" fmla="*/ 3541065 h 5753325"/>
              <a:gd name="connsiteX48" fmla="*/ 5437889 w 6492864"/>
              <a:gd name="connsiteY48" fmla="*/ 3559927 h 5753325"/>
              <a:gd name="connsiteX49" fmla="*/ 5432770 w 6492864"/>
              <a:gd name="connsiteY49" fmla="*/ 3562948 h 5753325"/>
              <a:gd name="connsiteX50" fmla="*/ 5406795 w 6492864"/>
              <a:gd name="connsiteY50" fmla="*/ 3578594 h 5753325"/>
              <a:gd name="connsiteX51" fmla="*/ 5381495 w 6492864"/>
              <a:gd name="connsiteY51" fmla="*/ 3599883 h 5753325"/>
              <a:gd name="connsiteX52" fmla="*/ 5363689 w 6492864"/>
              <a:gd name="connsiteY52" fmla="*/ 3633299 h 5753325"/>
              <a:gd name="connsiteX53" fmla="*/ 5291870 w 6492864"/>
              <a:gd name="connsiteY53" fmla="*/ 3799039 h 5753325"/>
              <a:gd name="connsiteX54" fmla="*/ 5241600 w 6492864"/>
              <a:gd name="connsiteY54" fmla="*/ 3894238 h 5753325"/>
              <a:gd name="connsiteX55" fmla="*/ 5211041 w 6492864"/>
              <a:gd name="connsiteY55" fmla="*/ 3924184 h 5753325"/>
              <a:gd name="connsiteX56" fmla="*/ 5176073 w 6492864"/>
              <a:gd name="connsiteY56" fmla="*/ 3970179 h 5753325"/>
              <a:gd name="connsiteX57" fmla="*/ 5172826 w 6492864"/>
              <a:gd name="connsiteY57" fmla="*/ 3991773 h 5753325"/>
              <a:gd name="connsiteX58" fmla="*/ 5157053 w 6492864"/>
              <a:gd name="connsiteY58" fmla="*/ 3997708 h 5753325"/>
              <a:gd name="connsiteX59" fmla="*/ 5127922 w 6492864"/>
              <a:gd name="connsiteY59" fmla="*/ 4022660 h 5753325"/>
              <a:gd name="connsiteX60" fmla="*/ 5020872 w 6492864"/>
              <a:gd name="connsiteY60" fmla="*/ 4075951 h 5753325"/>
              <a:gd name="connsiteX61" fmla="*/ 4991410 w 6492864"/>
              <a:gd name="connsiteY61" fmla="*/ 4087598 h 5753325"/>
              <a:gd name="connsiteX62" fmla="*/ 4930112 w 6492864"/>
              <a:gd name="connsiteY62" fmla="*/ 4138459 h 5753325"/>
              <a:gd name="connsiteX63" fmla="*/ 4834224 w 6492864"/>
              <a:gd name="connsiteY63" fmla="*/ 4231643 h 5753325"/>
              <a:gd name="connsiteX64" fmla="*/ 4812599 w 6492864"/>
              <a:gd name="connsiteY64" fmla="*/ 4249449 h 5753325"/>
              <a:gd name="connsiteX65" fmla="*/ 4789188 w 6492864"/>
              <a:gd name="connsiteY65" fmla="*/ 4256678 h 5753325"/>
              <a:gd name="connsiteX66" fmla="*/ 4779554 w 6492864"/>
              <a:gd name="connsiteY66" fmla="*/ 4251313 h 5753325"/>
              <a:gd name="connsiteX67" fmla="*/ 4766885 w 6492864"/>
              <a:gd name="connsiteY67" fmla="*/ 4259812 h 5753325"/>
              <a:gd name="connsiteX68" fmla="*/ 4762510 w 6492864"/>
              <a:gd name="connsiteY68" fmla="*/ 4260383 h 5753325"/>
              <a:gd name="connsiteX69" fmla="*/ 4738416 w 6492864"/>
              <a:gd name="connsiteY69" fmla="*/ 4265355 h 5753325"/>
              <a:gd name="connsiteX70" fmla="*/ 4712007 w 6492864"/>
              <a:gd name="connsiteY70" fmla="*/ 4317892 h 5753325"/>
              <a:gd name="connsiteX71" fmla="*/ 4658930 w 6492864"/>
              <a:gd name="connsiteY71" fmla="*/ 4348041 h 5753325"/>
              <a:gd name="connsiteX72" fmla="*/ 4443526 w 6492864"/>
              <a:gd name="connsiteY72" fmla="*/ 4507851 h 5753325"/>
              <a:gd name="connsiteX73" fmla="*/ 4289766 w 6492864"/>
              <a:gd name="connsiteY73" fmla="*/ 4711450 h 5753325"/>
              <a:gd name="connsiteX74" fmla="*/ 4150870 w 6492864"/>
              <a:gd name="connsiteY74" fmla="*/ 4818480 h 5753325"/>
              <a:gd name="connsiteX75" fmla="*/ 4006639 w 6492864"/>
              <a:gd name="connsiteY75" fmla="*/ 4933815 h 5753325"/>
              <a:gd name="connsiteX76" fmla="*/ 3298210 w 6492864"/>
              <a:gd name="connsiteY76" fmla="*/ 5070790 h 5753325"/>
              <a:gd name="connsiteX77" fmla="*/ 2947678 w 6492864"/>
              <a:gd name="connsiteY77" fmla="*/ 5117869 h 5753325"/>
              <a:gd name="connsiteX78" fmla="*/ 2822169 w 6492864"/>
              <a:gd name="connsiteY78" fmla="*/ 5129396 h 5753325"/>
              <a:gd name="connsiteX79" fmla="*/ 2538773 w 6492864"/>
              <a:gd name="connsiteY79" fmla="*/ 5313397 h 5753325"/>
              <a:gd name="connsiteX80" fmla="*/ 2014500 w 6492864"/>
              <a:gd name="connsiteY80" fmla="*/ 5519744 h 5753325"/>
              <a:gd name="connsiteX81" fmla="*/ 1934391 w 6492864"/>
              <a:gd name="connsiteY81" fmla="*/ 5591335 h 5753325"/>
              <a:gd name="connsiteX82" fmla="*/ 1892550 w 6492864"/>
              <a:gd name="connsiteY82" fmla="*/ 5649708 h 5753325"/>
              <a:gd name="connsiteX83" fmla="*/ 1854769 w 6492864"/>
              <a:gd name="connsiteY83" fmla="*/ 5647691 h 5753325"/>
              <a:gd name="connsiteX84" fmla="*/ 1809461 w 6492864"/>
              <a:gd name="connsiteY84" fmla="*/ 5648628 h 5753325"/>
              <a:gd name="connsiteX85" fmla="*/ 1745150 w 6492864"/>
              <a:gd name="connsiteY85" fmla="*/ 5693879 h 5753325"/>
              <a:gd name="connsiteX86" fmla="*/ 1713375 w 6492864"/>
              <a:gd name="connsiteY86" fmla="*/ 5684672 h 5753325"/>
              <a:gd name="connsiteX87" fmla="*/ 1707808 w 6492864"/>
              <a:gd name="connsiteY87" fmla="*/ 5682611 h 5753325"/>
              <a:gd name="connsiteX88" fmla="*/ 1679313 w 6492864"/>
              <a:gd name="connsiteY88" fmla="*/ 5672360 h 5753325"/>
              <a:gd name="connsiteX89" fmla="*/ 1646933 w 6492864"/>
              <a:gd name="connsiteY89" fmla="*/ 5666227 h 5753325"/>
              <a:gd name="connsiteX90" fmla="*/ 1610055 w 6492864"/>
              <a:gd name="connsiteY90" fmla="*/ 5673643 h 5753325"/>
              <a:gd name="connsiteX91" fmla="*/ 1437641 w 6492864"/>
              <a:gd name="connsiteY91" fmla="*/ 5723266 h 5753325"/>
              <a:gd name="connsiteX92" fmla="*/ 1332869 w 6492864"/>
              <a:gd name="connsiteY92" fmla="*/ 5744752 h 5753325"/>
              <a:gd name="connsiteX93" fmla="*/ 1290525 w 6492864"/>
              <a:gd name="connsiteY93" fmla="*/ 5740036 h 5753325"/>
              <a:gd name="connsiteX94" fmla="*/ 1233107 w 6492864"/>
              <a:gd name="connsiteY94" fmla="*/ 5742106 h 5753325"/>
              <a:gd name="connsiteX95" fmla="*/ 1214532 w 6492864"/>
              <a:gd name="connsiteY95" fmla="*/ 5753325 h 5753325"/>
              <a:gd name="connsiteX96" fmla="*/ 1199955 w 6492864"/>
              <a:gd name="connsiteY96" fmla="*/ 5744831 h 5753325"/>
              <a:gd name="connsiteX97" fmla="*/ 1162337 w 6492864"/>
              <a:gd name="connsiteY97" fmla="*/ 5738048 h 5753325"/>
              <a:gd name="connsiteX98" fmla="*/ 1053457 w 6492864"/>
              <a:gd name="connsiteY98" fmla="*/ 5688676 h 5753325"/>
              <a:gd name="connsiteX99" fmla="*/ 1025798 w 6492864"/>
              <a:gd name="connsiteY99" fmla="*/ 5673166 h 5753325"/>
              <a:gd name="connsiteX100" fmla="*/ 947900 w 6492864"/>
              <a:gd name="connsiteY100" fmla="*/ 5657848 h 5753325"/>
              <a:gd name="connsiteX101" fmla="*/ 815627 w 6492864"/>
              <a:gd name="connsiteY101" fmla="*/ 5642557 h 5753325"/>
              <a:gd name="connsiteX102" fmla="*/ 788251 w 6492864"/>
              <a:gd name="connsiteY102" fmla="*/ 5637065 h 5753325"/>
              <a:gd name="connsiteX103" fmla="*/ 767822 w 6492864"/>
              <a:gd name="connsiteY103" fmla="*/ 5623450 h 5753325"/>
              <a:gd name="connsiteX104" fmla="*/ 765791 w 6492864"/>
              <a:gd name="connsiteY104" fmla="*/ 5612539 h 5753325"/>
              <a:gd name="connsiteX105" fmla="*/ 751230 w 6492864"/>
              <a:gd name="connsiteY105" fmla="*/ 5608092 h 5753325"/>
              <a:gd name="connsiteX106" fmla="*/ 748008 w 6492864"/>
              <a:gd name="connsiteY106" fmla="*/ 5605052 h 5753325"/>
              <a:gd name="connsiteX107" fmla="*/ 728871 w 6492864"/>
              <a:gd name="connsiteY107" fmla="*/ 5589469 h 5753325"/>
              <a:gd name="connsiteX108" fmla="*/ 671898 w 6492864"/>
              <a:gd name="connsiteY108" fmla="*/ 5602363 h 5753325"/>
              <a:gd name="connsiteX109" fmla="*/ 615065 w 6492864"/>
              <a:gd name="connsiteY109" fmla="*/ 5580257 h 5753325"/>
              <a:gd name="connsiteX110" fmla="*/ 355785 w 6492864"/>
              <a:gd name="connsiteY110" fmla="*/ 5514383 h 5753325"/>
              <a:gd name="connsiteX111" fmla="*/ 102269 w 6492864"/>
              <a:gd name="connsiteY111" fmla="*/ 5524347 h 5753325"/>
              <a:gd name="connsiteX112" fmla="*/ 13160 w 6492864"/>
              <a:gd name="connsiteY112" fmla="*/ 5514159 h 5753325"/>
              <a:gd name="connsiteX113" fmla="*/ 0 w 6492864"/>
              <a:gd name="connsiteY113" fmla="*/ 5511735 h 5753325"/>
              <a:gd name="connsiteX114" fmla="*/ 0 w 6492864"/>
              <a:gd name="connsiteY114" fmla="*/ 0 h 5753325"/>
              <a:gd name="connsiteX0" fmla="*/ 0 w 6462955"/>
              <a:gd name="connsiteY0" fmla="*/ 0 h 5753325"/>
              <a:gd name="connsiteX1" fmla="*/ 6438980 w 6462955"/>
              <a:gd name="connsiteY1" fmla="*/ 0 h 5753325"/>
              <a:gd name="connsiteX2" fmla="*/ 6439047 w 6462955"/>
              <a:gd name="connsiteY2" fmla="*/ 147 h 5753325"/>
              <a:gd name="connsiteX3" fmla="*/ 6443456 w 6462955"/>
              <a:gd name="connsiteY3" fmla="*/ 130105 h 5753325"/>
              <a:gd name="connsiteX4" fmla="*/ 6447632 w 6462955"/>
              <a:gd name="connsiteY4" fmla="*/ 170016 h 5753325"/>
              <a:gd name="connsiteX5" fmla="*/ 6396598 w 6462955"/>
              <a:gd name="connsiteY5" fmla="*/ 274847 h 5753325"/>
              <a:gd name="connsiteX6" fmla="*/ 6375685 w 6462955"/>
              <a:gd name="connsiteY6" fmla="*/ 535865 h 5753325"/>
              <a:gd name="connsiteX7" fmla="*/ 6354187 w 6462955"/>
              <a:gd name="connsiteY7" fmla="*/ 615799 h 5753325"/>
              <a:gd name="connsiteX8" fmla="*/ 6459988 w 6462955"/>
              <a:gd name="connsiteY8" fmla="*/ 707628 h 5753325"/>
              <a:gd name="connsiteX9" fmla="*/ 6453989 w 6462955"/>
              <a:gd name="connsiteY9" fmla="*/ 711876 h 5753325"/>
              <a:gd name="connsiteX10" fmla="*/ 6453209 w 6462955"/>
              <a:gd name="connsiteY10" fmla="*/ 719127 h 5753325"/>
              <a:gd name="connsiteX11" fmla="*/ 6457662 w 6462955"/>
              <a:gd name="connsiteY11" fmla="*/ 723331 h 5753325"/>
              <a:gd name="connsiteX12" fmla="*/ 6447445 w 6462955"/>
              <a:gd name="connsiteY12" fmla="*/ 780003 h 5753325"/>
              <a:gd name="connsiteX13" fmla="*/ 6426552 w 6462955"/>
              <a:gd name="connsiteY13" fmla="*/ 845805 h 5753325"/>
              <a:gd name="connsiteX14" fmla="*/ 6434072 w 6462955"/>
              <a:gd name="connsiteY14" fmla="*/ 910733 h 5753325"/>
              <a:gd name="connsiteX15" fmla="*/ 6432570 w 6462955"/>
              <a:gd name="connsiteY15" fmla="*/ 983394 h 5753325"/>
              <a:gd name="connsiteX16" fmla="*/ 6431878 w 6462955"/>
              <a:gd name="connsiteY16" fmla="*/ 1026728 h 5753325"/>
              <a:gd name="connsiteX17" fmla="*/ 6414269 w 6462955"/>
              <a:gd name="connsiteY17" fmla="*/ 1151111 h 5753325"/>
              <a:gd name="connsiteX18" fmla="*/ 6371722 w 6462955"/>
              <a:gd name="connsiteY18" fmla="*/ 1318080 h 5753325"/>
              <a:gd name="connsiteX19" fmla="*/ 6356023 w 6462955"/>
              <a:gd name="connsiteY19" fmla="*/ 1356227 h 5753325"/>
              <a:gd name="connsiteX20" fmla="*/ 6356157 w 6462955"/>
              <a:gd name="connsiteY20" fmla="*/ 1361967 h 5753325"/>
              <a:gd name="connsiteX21" fmla="*/ 6350613 w 6462955"/>
              <a:gd name="connsiteY21" fmla="*/ 1393569 h 5753325"/>
              <a:gd name="connsiteX22" fmla="*/ 6357062 w 6462955"/>
              <a:gd name="connsiteY22" fmla="*/ 1444071 h 5753325"/>
              <a:gd name="connsiteX23" fmla="*/ 6364832 w 6462955"/>
              <a:gd name="connsiteY23" fmla="*/ 1478763 h 5753325"/>
              <a:gd name="connsiteX24" fmla="*/ 6369745 w 6462955"/>
              <a:gd name="connsiteY24" fmla="*/ 1495680 h 5753325"/>
              <a:gd name="connsiteX25" fmla="*/ 6370898 w 6462955"/>
              <a:gd name="connsiteY25" fmla="*/ 1513331 h 5753325"/>
              <a:gd name="connsiteX26" fmla="*/ 6368801 w 6462955"/>
              <a:gd name="connsiteY26" fmla="*/ 1527414 h 5753325"/>
              <a:gd name="connsiteX27" fmla="*/ 6359177 w 6462955"/>
              <a:gd name="connsiteY27" fmla="*/ 1639513 h 5753325"/>
              <a:gd name="connsiteX28" fmla="*/ 6299489 w 6462955"/>
              <a:gd name="connsiteY28" fmla="*/ 1784860 h 5753325"/>
              <a:gd name="connsiteX29" fmla="*/ 6267878 w 6462955"/>
              <a:gd name="connsiteY29" fmla="*/ 1858572 h 5753325"/>
              <a:gd name="connsiteX30" fmla="*/ 6251146 w 6462955"/>
              <a:gd name="connsiteY30" fmla="*/ 1926167 h 5753325"/>
              <a:gd name="connsiteX31" fmla="*/ 6210686 w 6462955"/>
              <a:gd name="connsiteY31" fmla="*/ 2014834 h 5753325"/>
              <a:gd name="connsiteX32" fmla="*/ 6106652 w 6462955"/>
              <a:gd name="connsiteY32" fmla="*/ 2150572 h 5753325"/>
              <a:gd name="connsiteX33" fmla="*/ 6097813 w 6462955"/>
              <a:gd name="connsiteY33" fmla="*/ 2172208 h 5753325"/>
              <a:gd name="connsiteX34" fmla="*/ 6095990 w 6462955"/>
              <a:gd name="connsiteY34" fmla="*/ 2181185 h 5753325"/>
              <a:gd name="connsiteX35" fmla="*/ 6090126 w 6462955"/>
              <a:gd name="connsiteY35" fmla="*/ 2192533 h 5753325"/>
              <a:gd name="connsiteX36" fmla="*/ 6089503 w 6462955"/>
              <a:gd name="connsiteY36" fmla="*/ 2192543 h 5753325"/>
              <a:gd name="connsiteX37" fmla="*/ 6084946 w 6462955"/>
              <a:gd name="connsiteY37" fmla="*/ 2203694 h 5753325"/>
              <a:gd name="connsiteX38" fmla="*/ 5987861 w 6462955"/>
              <a:gd name="connsiteY38" fmla="*/ 2304868 h 5753325"/>
              <a:gd name="connsiteX39" fmla="*/ 5973439 w 6462955"/>
              <a:gd name="connsiteY39" fmla="*/ 2385635 h 5753325"/>
              <a:gd name="connsiteX40" fmla="*/ 5916727 w 6462955"/>
              <a:gd name="connsiteY40" fmla="*/ 2458777 h 5753325"/>
              <a:gd name="connsiteX41" fmla="*/ 5856524 w 6462955"/>
              <a:gd name="connsiteY41" fmla="*/ 2583281 h 5753325"/>
              <a:gd name="connsiteX42" fmla="*/ 5838091 w 6462955"/>
              <a:gd name="connsiteY42" fmla="*/ 2753474 h 5753325"/>
              <a:gd name="connsiteX43" fmla="*/ 5777471 w 6462955"/>
              <a:gd name="connsiteY43" fmla="*/ 2901570 h 5753325"/>
              <a:gd name="connsiteX44" fmla="*/ 5723992 w 6462955"/>
              <a:gd name="connsiteY44" fmla="*/ 2998752 h 5753325"/>
              <a:gd name="connsiteX45" fmla="*/ 5557886 w 6462955"/>
              <a:gd name="connsiteY45" fmla="*/ 3329735 h 5753325"/>
              <a:gd name="connsiteX46" fmla="*/ 5471501 w 6462955"/>
              <a:gd name="connsiteY46" fmla="*/ 3462221 h 5753325"/>
              <a:gd name="connsiteX47" fmla="*/ 5465154 w 6462955"/>
              <a:gd name="connsiteY47" fmla="*/ 3541065 h 5753325"/>
              <a:gd name="connsiteX48" fmla="*/ 5437889 w 6462955"/>
              <a:gd name="connsiteY48" fmla="*/ 3559927 h 5753325"/>
              <a:gd name="connsiteX49" fmla="*/ 5432770 w 6462955"/>
              <a:gd name="connsiteY49" fmla="*/ 3562948 h 5753325"/>
              <a:gd name="connsiteX50" fmla="*/ 5406795 w 6462955"/>
              <a:gd name="connsiteY50" fmla="*/ 3578594 h 5753325"/>
              <a:gd name="connsiteX51" fmla="*/ 5381495 w 6462955"/>
              <a:gd name="connsiteY51" fmla="*/ 3599883 h 5753325"/>
              <a:gd name="connsiteX52" fmla="*/ 5363689 w 6462955"/>
              <a:gd name="connsiteY52" fmla="*/ 3633299 h 5753325"/>
              <a:gd name="connsiteX53" fmla="*/ 5291870 w 6462955"/>
              <a:gd name="connsiteY53" fmla="*/ 3799039 h 5753325"/>
              <a:gd name="connsiteX54" fmla="*/ 5241600 w 6462955"/>
              <a:gd name="connsiteY54" fmla="*/ 3894238 h 5753325"/>
              <a:gd name="connsiteX55" fmla="*/ 5211041 w 6462955"/>
              <a:gd name="connsiteY55" fmla="*/ 3924184 h 5753325"/>
              <a:gd name="connsiteX56" fmla="*/ 5176073 w 6462955"/>
              <a:gd name="connsiteY56" fmla="*/ 3970179 h 5753325"/>
              <a:gd name="connsiteX57" fmla="*/ 5172826 w 6462955"/>
              <a:gd name="connsiteY57" fmla="*/ 3991773 h 5753325"/>
              <a:gd name="connsiteX58" fmla="*/ 5157053 w 6462955"/>
              <a:gd name="connsiteY58" fmla="*/ 3997708 h 5753325"/>
              <a:gd name="connsiteX59" fmla="*/ 5127922 w 6462955"/>
              <a:gd name="connsiteY59" fmla="*/ 4022660 h 5753325"/>
              <a:gd name="connsiteX60" fmla="*/ 5020872 w 6462955"/>
              <a:gd name="connsiteY60" fmla="*/ 4075951 h 5753325"/>
              <a:gd name="connsiteX61" fmla="*/ 4991410 w 6462955"/>
              <a:gd name="connsiteY61" fmla="*/ 4087598 h 5753325"/>
              <a:gd name="connsiteX62" fmla="*/ 4930112 w 6462955"/>
              <a:gd name="connsiteY62" fmla="*/ 4138459 h 5753325"/>
              <a:gd name="connsiteX63" fmla="*/ 4834224 w 6462955"/>
              <a:gd name="connsiteY63" fmla="*/ 4231643 h 5753325"/>
              <a:gd name="connsiteX64" fmla="*/ 4812599 w 6462955"/>
              <a:gd name="connsiteY64" fmla="*/ 4249449 h 5753325"/>
              <a:gd name="connsiteX65" fmla="*/ 4789188 w 6462955"/>
              <a:gd name="connsiteY65" fmla="*/ 4256678 h 5753325"/>
              <a:gd name="connsiteX66" fmla="*/ 4779554 w 6462955"/>
              <a:gd name="connsiteY66" fmla="*/ 4251313 h 5753325"/>
              <a:gd name="connsiteX67" fmla="*/ 4766885 w 6462955"/>
              <a:gd name="connsiteY67" fmla="*/ 4259812 h 5753325"/>
              <a:gd name="connsiteX68" fmla="*/ 4762510 w 6462955"/>
              <a:gd name="connsiteY68" fmla="*/ 4260383 h 5753325"/>
              <a:gd name="connsiteX69" fmla="*/ 4738416 w 6462955"/>
              <a:gd name="connsiteY69" fmla="*/ 4265355 h 5753325"/>
              <a:gd name="connsiteX70" fmla="*/ 4712007 w 6462955"/>
              <a:gd name="connsiteY70" fmla="*/ 4317892 h 5753325"/>
              <a:gd name="connsiteX71" fmla="*/ 4658930 w 6462955"/>
              <a:gd name="connsiteY71" fmla="*/ 4348041 h 5753325"/>
              <a:gd name="connsiteX72" fmla="*/ 4443526 w 6462955"/>
              <a:gd name="connsiteY72" fmla="*/ 4507851 h 5753325"/>
              <a:gd name="connsiteX73" fmla="*/ 4289766 w 6462955"/>
              <a:gd name="connsiteY73" fmla="*/ 4711450 h 5753325"/>
              <a:gd name="connsiteX74" fmla="*/ 4150870 w 6462955"/>
              <a:gd name="connsiteY74" fmla="*/ 4818480 h 5753325"/>
              <a:gd name="connsiteX75" fmla="*/ 4006639 w 6462955"/>
              <a:gd name="connsiteY75" fmla="*/ 4933815 h 5753325"/>
              <a:gd name="connsiteX76" fmla="*/ 3298210 w 6462955"/>
              <a:gd name="connsiteY76" fmla="*/ 5070790 h 5753325"/>
              <a:gd name="connsiteX77" fmla="*/ 2947678 w 6462955"/>
              <a:gd name="connsiteY77" fmla="*/ 5117869 h 5753325"/>
              <a:gd name="connsiteX78" fmla="*/ 2822169 w 6462955"/>
              <a:gd name="connsiteY78" fmla="*/ 5129396 h 5753325"/>
              <a:gd name="connsiteX79" fmla="*/ 2538773 w 6462955"/>
              <a:gd name="connsiteY79" fmla="*/ 5313397 h 5753325"/>
              <a:gd name="connsiteX80" fmla="*/ 2014500 w 6462955"/>
              <a:gd name="connsiteY80" fmla="*/ 5519744 h 5753325"/>
              <a:gd name="connsiteX81" fmla="*/ 1934391 w 6462955"/>
              <a:gd name="connsiteY81" fmla="*/ 5591335 h 5753325"/>
              <a:gd name="connsiteX82" fmla="*/ 1892550 w 6462955"/>
              <a:gd name="connsiteY82" fmla="*/ 5649708 h 5753325"/>
              <a:gd name="connsiteX83" fmla="*/ 1854769 w 6462955"/>
              <a:gd name="connsiteY83" fmla="*/ 5647691 h 5753325"/>
              <a:gd name="connsiteX84" fmla="*/ 1809461 w 6462955"/>
              <a:gd name="connsiteY84" fmla="*/ 5648628 h 5753325"/>
              <a:gd name="connsiteX85" fmla="*/ 1745150 w 6462955"/>
              <a:gd name="connsiteY85" fmla="*/ 5693879 h 5753325"/>
              <a:gd name="connsiteX86" fmla="*/ 1713375 w 6462955"/>
              <a:gd name="connsiteY86" fmla="*/ 5684672 h 5753325"/>
              <a:gd name="connsiteX87" fmla="*/ 1707808 w 6462955"/>
              <a:gd name="connsiteY87" fmla="*/ 5682611 h 5753325"/>
              <a:gd name="connsiteX88" fmla="*/ 1679313 w 6462955"/>
              <a:gd name="connsiteY88" fmla="*/ 5672360 h 5753325"/>
              <a:gd name="connsiteX89" fmla="*/ 1646933 w 6462955"/>
              <a:gd name="connsiteY89" fmla="*/ 5666227 h 5753325"/>
              <a:gd name="connsiteX90" fmla="*/ 1610055 w 6462955"/>
              <a:gd name="connsiteY90" fmla="*/ 5673643 h 5753325"/>
              <a:gd name="connsiteX91" fmla="*/ 1437641 w 6462955"/>
              <a:gd name="connsiteY91" fmla="*/ 5723266 h 5753325"/>
              <a:gd name="connsiteX92" fmla="*/ 1332869 w 6462955"/>
              <a:gd name="connsiteY92" fmla="*/ 5744752 h 5753325"/>
              <a:gd name="connsiteX93" fmla="*/ 1290525 w 6462955"/>
              <a:gd name="connsiteY93" fmla="*/ 5740036 h 5753325"/>
              <a:gd name="connsiteX94" fmla="*/ 1233107 w 6462955"/>
              <a:gd name="connsiteY94" fmla="*/ 5742106 h 5753325"/>
              <a:gd name="connsiteX95" fmla="*/ 1214532 w 6462955"/>
              <a:gd name="connsiteY95" fmla="*/ 5753325 h 5753325"/>
              <a:gd name="connsiteX96" fmla="*/ 1199955 w 6462955"/>
              <a:gd name="connsiteY96" fmla="*/ 5744831 h 5753325"/>
              <a:gd name="connsiteX97" fmla="*/ 1162337 w 6462955"/>
              <a:gd name="connsiteY97" fmla="*/ 5738048 h 5753325"/>
              <a:gd name="connsiteX98" fmla="*/ 1053457 w 6462955"/>
              <a:gd name="connsiteY98" fmla="*/ 5688676 h 5753325"/>
              <a:gd name="connsiteX99" fmla="*/ 1025798 w 6462955"/>
              <a:gd name="connsiteY99" fmla="*/ 5673166 h 5753325"/>
              <a:gd name="connsiteX100" fmla="*/ 947900 w 6462955"/>
              <a:gd name="connsiteY100" fmla="*/ 5657848 h 5753325"/>
              <a:gd name="connsiteX101" fmla="*/ 815627 w 6462955"/>
              <a:gd name="connsiteY101" fmla="*/ 5642557 h 5753325"/>
              <a:gd name="connsiteX102" fmla="*/ 788251 w 6462955"/>
              <a:gd name="connsiteY102" fmla="*/ 5637065 h 5753325"/>
              <a:gd name="connsiteX103" fmla="*/ 767822 w 6462955"/>
              <a:gd name="connsiteY103" fmla="*/ 5623450 h 5753325"/>
              <a:gd name="connsiteX104" fmla="*/ 765791 w 6462955"/>
              <a:gd name="connsiteY104" fmla="*/ 5612539 h 5753325"/>
              <a:gd name="connsiteX105" fmla="*/ 751230 w 6462955"/>
              <a:gd name="connsiteY105" fmla="*/ 5608092 h 5753325"/>
              <a:gd name="connsiteX106" fmla="*/ 748008 w 6462955"/>
              <a:gd name="connsiteY106" fmla="*/ 5605052 h 5753325"/>
              <a:gd name="connsiteX107" fmla="*/ 728871 w 6462955"/>
              <a:gd name="connsiteY107" fmla="*/ 5589469 h 5753325"/>
              <a:gd name="connsiteX108" fmla="*/ 671898 w 6462955"/>
              <a:gd name="connsiteY108" fmla="*/ 5602363 h 5753325"/>
              <a:gd name="connsiteX109" fmla="*/ 615065 w 6462955"/>
              <a:gd name="connsiteY109" fmla="*/ 5580257 h 5753325"/>
              <a:gd name="connsiteX110" fmla="*/ 355785 w 6462955"/>
              <a:gd name="connsiteY110" fmla="*/ 5514383 h 5753325"/>
              <a:gd name="connsiteX111" fmla="*/ 102269 w 6462955"/>
              <a:gd name="connsiteY111" fmla="*/ 5524347 h 5753325"/>
              <a:gd name="connsiteX112" fmla="*/ 13160 w 6462955"/>
              <a:gd name="connsiteY112" fmla="*/ 5514159 h 5753325"/>
              <a:gd name="connsiteX113" fmla="*/ 0 w 6462955"/>
              <a:gd name="connsiteY113" fmla="*/ 5511735 h 5753325"/>
              <a:gd name="connsiteX114" fmla="*/ 0 w 6462955"/>
              <a:gd name="connsiteY114" fmla="*/ 0 h 5753325"/>
              <a:gd name="connsiteX0" fmla="*/ 0 w 6459988"/>
              <a:gd name="connsiteY0" fmla="*/ 0 h 5753325"/>
              <a:gd name="connsiteX1" fmla="*/ 6438980 w 6459988"/>
              <a:gd name="connsiteY1" fmla="*/ 0 h 5753325"/>
              <a:gd name="connsiteX2" fmla="*/ 6439047 w 6459988"/>
              <a:gd name="connsiteY2" fmla="*/ 147 h 5753325"/>
              <a:gd name="connsiteX3" fmla="*/ 6443456 w 6459988"/>
              <a:gd name="connsiteY3" fmla="*/ 130105 h 5753325"/>
              <a:gd name="connsiteX4" fmla="*/ 6447632 w 6459988"/>
              <a:gd name="connsiteY4" fmla="*/ 170016 h 5753325"/>
              <a:gd name="connsiteX5" fmla="*/ 6396598 w 6459988"/>
              <a:gd name="connsiteY5" fmla="*/ 274847 h 5753325"/>
              <a:gd name="connsiteX6" fmla="*/ 6375685 w 6459988"/>
              <a:gd name="connsiteY6" fmla="*/ 535865 h 5753325"/>
              <a:gd name="connsiteX7" fmla="*/ 6354187 w 6459988"/>
              <a:gd name="connsiteY7" fmla="*/ 615799 h 5753325"/>
              <a:gd name="connsiteX8" fmla="*/ 6459988 w 6459988"/>
              <a:gd name="connsiteY8" fmla="*/ 707628 h 5753325"/>
              <a:gd name="connsiteX9" fmla="*/ 6453989 w 6459988"/>
              <a:gd name="connsiteY9" fmla="*/ 711876 h 5753325"/>
              <a:gd name="connsiteX10" fmla="*/ 6453209 w 6459988"/>
              <a:gd name="connsiteY10" fmla="*/ 719127 h 5753325"/>
              <a:gd name="connsiteX11" fmla="*/ 6344988 w 6459988"/>
              <a:gd name="connsiteY11" fmla="*/ 697330 h 5753325"/>
              <a:gd name="connsiteX12" fmla="*/ 6447445 w 6459988"/>
              <a:gd name="connsiteY12" fmla="*/ 780003 h 5753325"/>
              <a:gd name="connsiteX13" fmla="*/ 6426552 w 6459988"/>
              <a:gd name="connsiteY13" fmla="*/ 845805 h 5753325"/>
              <a:gd name="connsiteX14" fmla="*/ 6434072 w 6459988"/>
              <a:gd name="connsiteY14" fmla="*/ 910733 h 5753325"/>
              <a:gd name="connsiteX15" fmla="*/ 6432570 w 6459988"/>
              <a:gd name="connsiteY15" fmla="*/ 983394 h 5753325"/>
              <a:gd name="connsiteX16" fmla="*/ 6431878 w 6459988"/>
              <a:gd name="connsiteY16" fmla="*/ 1026728 h 5753325"/>
              <a:gd name="connsiteX17" fmla="*/ 6414269 w 6459988"/>
              <a:gd name="connsiteY17" fmla="*/ 1151111 h 5753325"/>
              <a:gd name="connsiteX18" fmla="*/ 6371722 w 6459988"/>
              <a:gd name="connsiteY18" fmla="*/ 1318080 h 5753325"/>
              <a:gd name="connsiteX19" fmla="*/ 6356023 w 6459988"/>
              <a:gd name="connsiteY19" fmla="*/ 1356227 h 5753325"/>
              <a:gd name="connsiteX20" fmla="*/ 6356157 w 6459988"/>
              <a:gd name="connsiteY20" fmla="*/ 1361967 h 5753325"/>
              <a:gd name="connsiteX21" fmla="*/ 6350613 w 6459988"/>
              <a:gd name="connsiteY21" fmla="*/ 1393569 h 5753325"/>
              <a:gd name="connsiteX22" fmla="*/ 6357062 w 6459988"/>
              <a:gd name="connsiteY22" fmla="*/ 1444071 h 5753325"/>
              <a:gd name="connsiteX23" fmla="*/ 6364832 w 6459988"/>
              <a:gd name="connsiteY23" fmla="*/ 1478763 h 5753325"/>
              <a:gd name="connsiteX24" fmla="*/ 6369745 w 6459988"/>
              <a:gd name="connsiteY24" fmla="*/ 1495680 h 5753325"/>
              <a:gd name="connsiteX25" fmla="*/ 6370898 w 6459988"/>
              <a:gd name="connsiteY25" fmla="*/ 1513331 h 5753325"/>
              <a:gd name="connsiteX26" fmla="*/ 6368801 w 6459988"/>
              <a:gd name="connsiteY26" fmla="*/ 1527414 h 5753325"/>
              <a:gd name="connsiteX27" fmla="*/ 6359177 w 6459988"/>
              <a:gd name="connsiteY27" fmla="*/ 1639513 h 5753325"/>
              <a:gd name="connsiteX28" fmla="*/ 6299489 w 6459988"/>
              <a:gd name="connsiteY28" fmla="*/ 1784860 h 5753325"/>
              <a:gd name="connsiteX29" fmla="*/ 6267878 w 6459988"/>
              <a:gd name="connsiteY29" fmla="*/ 1858572 h 5753325"/>
              <a:gd name="connsiteX30" fmla="*/ 6251146 w 6459988"/>
              <a:gd name="connsiteY30" fmla="*/ 1926167 h 5753325"/>
              <a:gd name="connsiteX31" fmla="*/ 6210686 w 6459988"/>
              <a:gd name="connsiteY31" fmla="*/ 2014834 h 5753325"/>
              <a:gd name="connsiteX32" fmla="*/ 6106652 w 6459988"/>
              <a:gd name="connsiteY32" fmla="*/ 2150572 h 5753325"/>
              <a:gd name="connsiteX33" fmla="*/ 6097813 w 6459988"/>
              <a:gd name="connsiteY33" fmla="*/ 2172208 h 5753325"/>
              <a:gd name="connsiteX34" fmla="*/ 6095990 w 6459988"/>
              <a:gd name="connsiteY34" fmla="*/ 2181185 h 5753325"/>
              <a:gd name="connsiteX35" fmla="*/ 6090126 w 6459988"/>
              <a:gd name="connsiteY35" fmla="*/ 2192533 h 5753325"/>
              <a:gd name="connsiteX36" fmla="*/ 6089503 w 6459988"/>
              <a:gd name="connsiteY36" fmla="*/ 2192543 h 5753325"/>
              <a:gd name="connsiteX37" fmla="*/ 6084946 w 6459988"/>
              <a:gd name="connsiteY37" fmla="*/ 2203694 h 5753325"/>
              <a:gd name="connsiteX38" fmla="*/ 5987861 w 6459988"/>
              <a:gd name="connsiteY38" fmla="*/ 2304868 h 5753325"/>
              <a:gd name="connsiteX39" fmla="*/ 5973439 w 6459988"/>
              <a:gd name="connsiteY39" fmla="*/ 2385635 h 5753325"/>
              <a:gd name="connsiteX40" fmla="*/ 5916727 w 6459988"/>
              <a:gd name="connsiteY40" fmla="*/ 2458777 h 5753325"/>
              <a:gd name="connsiteX41" fmla="*/ 5856524 w 6459988"/>
              <a:gd name="connsiteY41" fmla="*/ 2583281 h 5753325"/>
              <a:gd name="connsiteX42" fmla="*/ 5838091 w 6459988"/>
              <a:gd name="connsiteY42" fmla="*/ 2753474 h 5753325"/>
              <a:gd name="connsiteX43" fmla="*/ 5777471 w 6459988"/>
              <a:gd name="connsiteY43" fmla="*/ 2901570 h 5753325"/>
              <a:gd name="connsiteX44" fmla="*/ 5723992 w 6459988"/>
              <a:gd name="connsiteY44" fmla="*/ 2998752 h 5753325"/>
              <a:gd name="connsiteX45" fmla="*/ 5557886 w 6459988"/>
              <a:gd name="connsiteY45" fmla="*/ 3329735 h 5753325"/>
              <a:gd name="connsiteX46" fmla="*/ 5471501 w 6459988"/>
              <a:gd name="connsiteY46" fmla="*/ 3462221 h 5753325"/>
              <a:gd name="connsiteX47" fmla="*/ 5465154 w 6459988"/>
              <a:gd name="connsiteY47" fmla="*/ 3541065 h 5753325"/>
              <a:gd name="connsiteX48" fmla="*/ 5437889 w 6459988"/>
              <a:gd name="connsiteY48" fmla="*/ 3559927 h 5753325"/>
              <a:gd name="connsiteX49" fmla="*/ 5432770 w 6459988"/>
              <a:gd name="connsiteY49" fmla="*/ 3562948 h 5753325"/>
              <a:gd name="connsiteX50" fmla="*/ 5406795 w 6459988"/>
              <a:gd name="connsiteY50" fmla="*/ 3578594 h 5753325"/>
              <a:gd name="connsiteX51" fmla="*/ 5381495 w 6459988"/>
              <a:gd name="connsiteY51" fmla="*/ 3599883 h 5753325"/>
              <a:gd name="connsiteX52" fmla="*/ 5363689 w 6459988"/>
              <a:gd name="connsiteY52" fmla="*/ 3633299 h 5753325"/>
              <a:gd name="connsiteX53" fmla="*/ 5291870 w 6459988"/>
              <a:gd name="connsiteY53" fmla="*/ 3799039 h 5753325"/>
              <a:gd name="connsiteX54" fmla="*/ 5241600 w 6459988"/>
              <a:gd name="connsiteY54" fmla="*/ 3894238 h 5753325"/>
              <a:gd name="connsiteX55" fmla="*/ 5211041 w 6459988"/>
              <a:gd name="connsiteY55" fmla="*/ 3924184 h 5753325"/>
              <a:gd name="connsiteX56" fmla="*/ 5176073 w 6459988"/>
              <a:gd name="connsiteY56" fmla="*/ 3970179 h 5753325"/>
              <a:gd name="connsiteX57" fmla="*/ 5172826 w 6459988"/>
              <a:gd name="connsiteY57" fmla="*/ 3991773 h 5753325"/>
              <a:gd name="connsiteX58" fmla="*/ 5157053 w 6459988"/>
              <a:gd name="connsiteY58" fmla="*/ 3997708 h 5753325"/>
              <a:gd name="connsiteX59" fmla="*/ 5127922 w 6459988"/>
              <a:gd name="connsiteY59" fmla="*/ 4022660 h 5753325"/>
              <a:gd name="connsiteX60" fmla="*/ 5020872 w 6459988"/>
              <a:gd name="connsiteY60" fmla="*/ 4075951 h 5753325"/>
              <a:gd name="connsiteX61" fmla="*/ 4991410 w 6459988"/>
              <a:gd name="connsiteY61" fmla="*/ 4087598 h 5753325"/>
              <a:gd name="connsiteX62" fmla="*/ 4930112 w 6459988"/>
              <a:gd name="connsiteY62" fmla="*/ 4138459 h 5753325"/>
              <a:gd name="connsiteX63" fmla="*/ 4834224 w 6459988"/>
              <a:gd name="connsiteY63" fmla="*/ 4231643 h 5753325"/>
              <a:gd name="connsiteX64" fmla="*/ 4812599 w 6459988"/>
              <a:gd name="connsiteY64" fmla="*/ 4249449 h 5753325"/>
              <a:gd name="connsiteX65" fmla="*/ 4789188 w 6459988"/>
              <a:gd name="connsiteY65" fmla="*/ 4256678 h 5753325"/>
              <a:gd name="connsiteX66" fmla="*/ 4779554 w 6459988"/>
              <a:gd name="connsiteY66" fmla="*/ 4251313 h 5753325"/>
              <a:gd name="connsiteX67" fmla="*/ 4766885 w 6459988"/>
              <a:gd name="connsiteY67" fmla="*/ 4259812 h 5753325"/>
              <a:gd name="connsiteX68" fmla="*/ 4762510 w 6459988"/>
              <a:gd name="connsiteY68" fmla="*/ 4260383 h 5753325"/>
              <a:gd name="connsiteX69" fmla="*/ 4738416 w 6459988"/>
              <a:gd name="connsiteY69" fmla="*/ 4265355 h 5753325"/>
              <a:gd name="connsiteX70" fmla="*/ 4712007 w 6459988"/>
              <a:gd name="connsiteY70" fmla="*/ 4317892 h 5753325"/>
              <a:gd name="connsiteX71" fmla="*/ 4658930 w 6459988"/>
              <a:gd name="connsiteY71" fmla="*/ 4348041 h 5753325"/>
              <a:gd name="connsiteX72" fmla="*/ 4443526 w 6459988"/>
              <a:gd name="connsiteY72" fmla="*/ 4507851 h 5753325"/>
              <a:gd name="connsiteX73" fmla="*/ 4289766 w 6459988"/>
              <a:gd name="connsiteY73" fmla="*/ 4711450 h 5753325"/>
              <a:gd name="connsiteX74" fmla="*/ 4150870 w 6459988"/>
              <a:gd name="connsiteY74" fmla="*/ 4818480 h 5753325"/>
              <a:gd name="connsiteX75" fmla="*/ 4006639 w 6459988"/>
              <a:gd name="connsiteY75" fmla="*/ 4933815 h 5753325"/>
              <a:gd name="connsiteX76" fmla="*/ 3298210 w 6459988"/>
              <a:gd name="connsiteY76" fmla="*/ 5070790 h 5753325"/>
              <a:gd name="connsiteX77" fmla="*/ 2947678 w 6459988"/>
              <a:gd name="connsiteY77" fmla="*/ 5117869 h 5753325"/>
              <a:gd name="connsiteX78" fmla="*/ 2822169 w 6459988"/>
              <a:gd name="connsiteY78" fmla="*/ 5129396 h 5753325"/>
              <a:gd name="connsiteX79" fmla="*/ 2538773 w 6459988"/>
              <a:gd name="connsiteY79" fmla="*/ 5313397 h 5753325"/>
              <a:gd name="connsiteX80" fmla="*/ 2014500 w 6459988"/>
              <a:gd name="connsiteY80" fmla="*/ 5519744 h 5753325"/>
              <a:gd name="connsiteX81" fmla="*/ 1934391 w 6459988"/>
              <a:gd name="connsiteY81" fmla="*/ 5591335 h 5753325"/>
              <a:gd name="connsiteX82" fmla="*/ 1892550 w 6459988"/>
              <a:gd name="connsiteY82" fmla="*/ 5649708 h 5753325"/>
              <a:gd name="connsiteX83" fmla="*/ 1854769 w 6459988"/>
              <a:gd name="connsiteY83" fmla="*/ 5647691 h 5753325"/>
              <a:gd name="connsiteX84" fmla="*/ 1809461 w 6459988"/>
              <a:gd name="connsiteY84" fmla="*/ 5648628 h 5753325"/>
              <a:gd name="connsiteX85" fmla="*/ 1745150 w 6459988"/>
              <a:gd name="connsiteY85" fmla="*/ 5693879 h 5753325"/>
              <a:gd name="connsiteX86" fmla="*/ 1713375 w 6459988"/>
              <a:gd name="connsiteY86" fmla="*/ 5684672 h 5753325"/>
              <a:gd name="connsiteX87" fmla="*/ 1707808 w 6459988"/>
              <a:gd name="connsiteY87" fmla="*/ 5682611 h 5753325"/>
              <a:gd name="connsiteX88" fmla="*/ 1679313 w 6459988"/>
              <a:gd name="connsiteY88" fmla="*/ 5672360 h 5753325"/>
              <a:gd name="connsiteX89" fmla="*/ 1646933 w 6459988"/>
              <a:gd name="connsiteY89" fmla="*/ 5666227 h 5753325"/>
              <a:gd name="connsiteX90" fmla="*/ 1610055 w 6459988"/>
              <a:gd name="connsiteY90" fmla="*/ 5673643 h 5753325"/>
              <a:gd name="connsiteX91" fmla="*/ 1437641 w 6459988"/>
              <a:gd name="connsiteY91" fmla="*/ 5723266 h 5753325"/>
              <a:gd name="connsiteX92" fmla="*/ 1332869 w 6459988"/>
              <a:gd name="connsiteY92" fmla="*/ 5744752 h 5753325"/>
              <a:gd name="connsiteX93" fmla="*/ 1290525 w 6459988"/>
              <a:gd name="connsiteY93" fmla="*/ 5740036 h 5753325"/>
              <a:gd name="connsiteX94" fmla="*/ 1233107 w 6459988"/>
              <a:gd name="connsiteY94" fmla="*/ 5742106 h 5753325"/>
              <a:gd name="connsiteX95" fmla="*/ 1214532 w 6459988"/>
              <a:gd name="connsiteY95" fmla="*/ 5753325 h 5753325"/>
              <a:gd name="connsiteX96" fmla="*/ 1199955 w 6459988"/>
              <a:gd name="connsiteY96" fmla="*/ 5744831 h 5753325"/>
              <a:gd name="connsiteX97" fmla="*/ 1162337 w 6459988"/>
              <a:gd name="connsiteY97" fmla="*/ 5738048 h 5753325"/>
              <a:gd name="connsiteX98" fmla="*/ 1053457 w 6459988"/>
              <a:gd name="connsiteY98" fmla="*/ 5688676 h 5753325"/>
              <a:gd name="connsiteX99" fmla="*/ 1025798 w 6459988"/>
              <a:gd name="connsiteY99" fmla="*/ 5673166 h 5753325"/>
              <a:gd name="connsiteX100" fmla="*/ 947900 w 6459988"/>
              <a:gd name="connsiteY100" fmla="*/ 5657848 h 5753325"/>
              <a:gd name="connsiteX101" fmla="*/ 815627 w 6459988"/>
              <a:gd name="connsiteY101" fmla="*/ 5642557 h 5753325"/>
              <a:gd name="connsiteX102" fmla="*/ 788251 w 6459988"/>
              <a:gd name="connsiteY102" fmla="*/ 5637065 h 5753325"/>
              <a:gd name="connsiteX103" fmla="*/ 767822 w 6459988"/>
              <a:gd name="connsiteY103" fmla="*/ 5623450 h 5753325"/>
              <a:gd name="connsiteX104" fmla="*/ 765791 w 6459988"/>
              <a:gd name="connsiteY104" fmla="*/ 5612539 h 5753325"/>
              <a:gd name="connsiteX105" fmla="*/ 751230 w 6459988"/>
              <a:gd name="connsiteY105" fmla="*/ 5608092 h 5753325"/>
              <a:gd name="connsiteX106" fmla="*/ 748008 w 6459988"/>
              <a:gd name="connsiteY106" fmla="*/ 5605052 h 5753325"/>
              <a:gd name="connsiteX107" fmla="*/ 728871 w 6459988"/>
              <a:gd name="connsiteY107" fmla="*/ 5589469 h 5753325"/>
              <a:gd name="connsiteX108" fmla="*/ 671898 w 6459988"/>
              <a:gd name="connsiteY108" fmla="*/ 5602363 h 5753325"/>
              <a:gd name="connsiteX109" fmla="*/ 615065 w 6459988"/>
              <a:gd name="connsiteY109" fmla="*/ 5580257 h 5753325"/>
              <a:gd name="connsiteX110" fmla="*/ 355785 w 6459988"/>
              <a:gd name="connsiteY110" fmla="*/ 5514383 h 5753325"/>
              <a:gd name="connsiteX111" fmla="*/ 102269 w 6459988"/>
              <a:gd name="connsiteY111" fmla="*/ 5524347 h 5753325"/>
              <a:gd name="connsiteX112" fmla="*/ 13160 w 6459988"/>
              <a:gd name="connsiteY112" fmla="*/ 5514159 h 5753325"/>
              <a:gd name="connsiteX113" fmla="*/ 0 w 6459988"/>
              <a:gd name="connsiteY113" fmla="*/ 5511735 h 5753325"/>
              <a:gd name="connsiteX114" fmla="*/ 0 w 6459988"/>
              <a:gd name="connsiteY114" fmla="*/ 0 h 5753325"/>
              <a:gd name="connsiteX0" fmla="*/ 0 w 6459988"/>
              <a:gd name="connsiteY0" fmla="*/ 0 h 5753325"/>
              <a:gd name="connsiteX1" fmla="*/ 6438980 w 6459988"/>
              <a:gd name="connsiteY1" fmla="*/ 0 h 5753325"/>
              <a:gd name="connsiteX2" fmla="*/ 6439047 w 6459988"/>
              <a:gd name="connsiteY2" fmla="*/ 147 h 5753325"/>
              <a:gd name="connsiteX3" fmla="*/ 6443456 w 6459988"/>
              <a:gd name="connsiteY3" fmla="*/ 130105 h 5753325"/>
              <a:gd name="connsiteX4" fmla="*/ 6447632 w 6459988"/>
              <a:gd name="connsiteY4" fmla="*/ 170016 h 5753325"/>
              <a:gd name="connsiteX5" fmla="*/ 6396598 w 6459988"/>
              <a:gd name="connsiteY5" fmla="*/ 274847 h 5753325"/>
              <a:gd name="connsiteX6" fmla="*/ 6375685 w 6459988"/>
              <a:gd name="connsiteY6" fmla="*/ 535865 h 5753325"/>
              <a:gd name="connsiteX7" fmla="*/ 6354187 w 6459988"/>
              <a:gd name="connsiteY7" fmla="*/ 615799 h 5753325"/>
              <a:gd name="connsiteX8" fmla="*/ 6459988 w 6459988"/>
              <a:gd name="connsiteY8" fmla="*/ 707628 h 5753325"/>
              <a:gd name="connsiteX9" fmla="*/ 6453989 w 6459988"/>
              <a:gd name="connsiteY9" fmla="*/ 711876 h 5753325"/>
              <a:gd name="connsiteX10" fmla="*/ 6344988 w 6459988"/>
              <a:gd name="connsiteY10" fmla="*/ 697330 h 5753325"/>
              <a:gd name="connsiteX11" fmla="*/ 6447445 w 6459988"/>
              <a:gd name="connsiteY11" fmla="*/ 780003 h 5753325"/>
              <a:gd name="connsiteX12" fmla="*/ 6426552 w 6459988"/>
              <a:gd name="connsiteY12" fmla="*/ 845805 h 5753325"/>
              <a:gd name="connsiteX13" fmla="*/ 6434072 w 6459988"/>
              <a:gd name="connsiteY13" fmla="*/ 910733 h 5753325"/>
              <a:gd name="connsiteX14" fmla="*/ 6432570 w 6459988"/>
              <a:gd name="connsiteY14" fmla="*/ 983394 h 5753325"/>
              <a:gd name="connsiteX15" fmla="*/ 6431878 w 6459988"/>
              <a:gd name="connsiteY15" fmla="*/ 1026728 h 5753325"/>
              <a:gd name="connsiteX16" fmla="*/ 6414269 w 6459988"/>
              <a:gd name="connsiteY16" fmla="*/ 1151111 h 5753325"/>
              <a:gd name="connsiteX17" fmla="*/ 6371722 w 6459988"/>
              <a:gd name="connsiteY17" fmla="*/ 1318080 h 5753325"/>
              <a:gd name="connsiteX18" fmla="*/ 6356023 w 6459988"/>
              <a:gd name="connsiteY18" fmla="*/ 1356227 h 5753325"/>
              <a:gd name="connsiteX19" fmla="*/ 6356157 w 6459988"/>
              <a:gd name="connsiteY19" fmla="*/ 1361967 h 5753325"/>
              <a:gd name="connsiteX20" fmla="*/ 6350613 w 6459988"/>
              <a:gd name="connsiteY20" fmla="*/ 1393569 h 5753325"/>
              <a:gd name="connsiteX21" fmla="*/ 6357062 w 6459988"/>
              <a:gd name="connsiteY21" fmla="*/ 1444071 h 5753325"/>
              <a:gd name="connsiteX22" fmla="*/ 6364832 w 6459988"/>
              <a:gd name="connsiteY22" fmla="*/ 1478763 h 5753325"/>
              <a:gd name="connsiteX23" fmla="*/ 6369745 w 6459988"/>
              <a:gd name="connsiteY23" fmla="*/ 1495680 h 5753325"/>
              <a:gd name="connsiteX24" fmla="*/ 6370898 w 6459988"/>
              <a:gd name="connsiteY24" fmla="*/ 1513331 h 5753325"/>
              <a:gd name="connsiteX25" fmla="*/ 6368801 w 6459988"/>
              <a:gd name="connsiteY25" fmla="*/ 1527414 h 5753325"/>
              <a:gd name="connsiteX26" fmla="*/ 6359177 w 6459988"/>
              <a:gd name="connsiteY26" fmla="*/ 1639513 h 5753325"/>
              <a:gd name="connsiteX27" fmla="*/ 6299489 w 6459988"/>
              <a:gd name="connsiteY27" fmla="*/ 1784860 h 5753325"/>
              <a:gd name="connsiteX28" fmla="*/ 6267878 w 6459988"/>
              <a:gd name="connsiteY28" fmla="*/ 1858572 h 5753325"/>
              <a:gd name="connsiteX29" fmla="*/ 6251146 w 6459988"/>
              <a:gd name="connsiteY29" fmla="*/ 1926167 h 5753325"/>
              <a:gd name="connsiteX30" fmla="*/ 6210686 w 6459988"/>
              <a:gd name="connsiteY30" fmla="*/ 2014834 h 5753325"/>
              <a:gd name="connsiteX31" fmla="*/ 6106652 w 6459988"/>
              <a:gd name="connsiteY31" fmla="*/ 2150572 h 5753325"/>
              <a:gd name="connsiteX32" fmla="*/ 6097813 w 6459988"/>
              <a:gd name="connsiteY32" fmla="*/ 2172208 h 5753325"/>
              <a:gd name="connsiteX33" fmla="*/ 6095990 w 6459988"/>
              <a:gd name="connsiteY33" fmla="*/ 2181185 h 5753325"/>
              <a:gd name="connsiteX34" fmla="*/ 6090126 w 6459988"/>
              <a:gd name="connsiteY34" fmla="*/ 2192533 h 5753325"/>
              <a:gd name="connsiteX35" fmla="*/ 6089503 w 6459988"/>
              <a:gd name="connsiteY35" fmla="*/ 2192543 h 5753325"/>
              <a:gd name="connsiteX36" fmla="*/ 6084946 w 6459988"/>
              <a:gd name="connsiteY36" fmla="*/ 2203694 h 5753325"/>
              <a:gd name="connsiteX37" fmla="*/ 5987861 w 6459988"/>
              <a:gd name="connsiteY37" fmla="*/ 2304868 h 5753325"/>
              <a:gd name="connsiteX38" fmla="*/ 5973439 w 6459988"/>
              <a:gd name="connsiteY38" fmla="*/ 2385635 h 5753325"/>
              <a:gd name="connsiteX39" fmla="*/ 5916727 w 6459988"/>
              <a:gd name="connsiteY39" fmla="*/ 2458777 h 5753325"/>
              <a:gd name="connsiteX40" fmla="*/ 5856524 w 6459988"/>
              <a:gd name="connsiteY40" fmla="*/ 2583281 h 5753325"/>
              <a:gd name="connsiteX41" fmla="*/ 5838091 w 6459988"/>
              <a:gd name="connsiteY41" fmla="*/ 2753474 h 5753325"/>
              <a:gd name="connsiteX42" fmla="*/ 5777471 w 6459988"/>
              <a:gd name="connsiteY42" fmla="*/ 2901570 h 5753325"/>
              <a:gd name="connsiteX43" fmla="*/ 5723992 w 6459988"/>
              <a:gd name="connsiteY43" fmla="*/ 2998752 h 5753325"/>
              <a:gd name="connsiteX44" fmla="*/ 5557886 w 6459988"/>
              <a:gd name="connsiteY44" fmla="*/ 3329735 h 5753325"/>
              <a:gd name="connsiteX45" fmla="*/ 5471501 w 6459988"/>
              <a:gd name="connsiteY45" fmla="*/ 3462221 h 5753325"/>
              <a:gd name="connsiteX46" fmla="*/ 5465154 w 6459988"/>
              <a:gd name="connsiteY46" fmla="*/ 3541065 h 5753325"/>
              <a:gd name="connsiteX47" fmla="*/ 5437889 w 6459988"/>
              <a:gd name="connsiteY47" fmla="*/ 3559927 h 5753325"/>
              <a:gd name="connsiteX48" fmla="*/ 5432770 w 6459988"/>
              <a:gd name="connsiteY48" fmla="*/ 3562948 h 5753325"/>
              <a:gd name="connsiteX49" fmla="*/ 5406795 w 6459988"/>
              <a:gd name="connsiteY49" fmla="*/ 3578594 h 5753325"/>
              <a:gd name="connsiteX50" fmla="*/ 5381495 w 6459988"/>
              <a:gd name="connsiteY50" fmla="*/ 3599883 h 5753325"/>
              <a:gd name="connsiteX51" fmla="*/ 5363689 w 6459988"/>
              <a:gd name="connsiteY51" fmla="*/ 3633299 h 5753325"/>
              <a:gd name="connsiteX52" fmla="*/ 5291870 w 6459988"/>
              <a:gd name="connsiteY52" fmla="*/ 3799039 h 5753325"/>
              <a:gd name="connsiteX53" fmla="*/ 5241600 w 6459988"/>
              <a:gd name="connsiteY53" fmla="*/ 3894238 h 5753325"/>
              <a:gd name="connsiteX54" fmla="*/ 5211041 w 6459988"/>
              <a:gd name="connsiteY54" fmla="*/ 3924184 h 5753325"/>
              <a:gd name="connsiteX55" fmla="*/ 5176073 w 6459988"/>
              <a:gd name="connsiteY55" fmla="*/ 3970179 h 5753325"/>
              <a:gd name="connsiteX56" fmla="*/ 5172826 w 6459988"/>
              <a:gd name="connsiteY56" fmla="*/ 3991773 h 5753325"/>
              <a:gd name="connsiteX57" fmla="*/ 5157053 w 6459988"/>
              <a:gd name="connsiteY57" fmla="*/ 3997708 h 5753325"/>
              <a:gd name="connsiteX58" fmla="*/ 5127922 w 6459988"/>
              <a:gd name="connsiteY58" fmla="*/ 4022660 h 5753325"/>
              <a:gd name="connsiteX59" fmla="*/ 5020872 w 6459988"/>
              <a:gd name="connsiteY59" fmla="*/ 4075951 h 5753325"/>
              <a:gd name="connsiteX60" fmla="*/ 4991410 w 6459988"/>
              <a:gd name="connsiteY60" fmla="*/ 4087598 h 5753325"/>
              <a:gd name="connsiteX61" fmla="*/ 4930112 w 6459988"/>
              <a:gd name="connsiteY61" fmla="*/ 4138459 h 5753325"/>
              <a:gd name="connsiteX62" fmla="*/ 4834224 w 6459988"/>
              <a:gd name="connsiteY62" fmla="*/ 4231643 h 5753325"/>
              <a:gd name="connsiteX63" fmla="*/ 4812599 w 6459988"/>
              <a:gd name="connsiteY63" fmla="*/ 4249449 h 5753325"/>
              <a:gd name="connsiteX64" fmla="*/ 4789188 w 6459988"/>
              <a:gd name="connsiteY64" fmla="*/ 4256678 h 5753325"/>
              <a:gd name="connsiteX65" fmla="*/ 4779554 w 6459988"/>
              <a:gd name="connsiteY65" fmla="*/ 4251313 h 5753325"/>
              <a:gd name="connsiteX66" fmla="*/ 4766885 w 6459988"/>
              <a:gd name="connsiteY66" fmla="*/ 4259812 h 5753325"/>
              <a:gd name="connsiteX67" fmla="*/ 4762510 w 6459988"/>
              <a:gd name="connsiteY67" fmla="*/ 4260383 h 5753325"/>
              <a:gd name="connsiteX68" fmla="*/ 4738416 w 6459988"/>
              <a:gd name="connsiteY68" fmla="*/ 4265355 h 5753325"/>
              <a:gd name="connsiteX69" fmla="*/ 4712007 w 6459988"/>
              <a:gd name="connsiteY69" fmla="*/ 4317892 h 5753325"/>
              <a:gd name="connsiteX70" fmla="*/ 4658930 w 6459988"/>
              <a:gd name="connsiteY70" fmla="*/ 4348041 h 5753325"/>
              <a:gd name="connsiteX71" fmla="*/ 4443526 w 6459988"/>
              <a:gd name="connsiteY71" fmla="*/ 4507851 h 5753325"/>
              <a:gd name="connsiteX72" fmla="*/ 4289766 w 6459988"/>
              <a:gd name="connsiteY72" fmla="*/ 4711450 h 5753325"/>
              <a:gd name="connsiteX73" fmla="*/ 4150870 w 6459988"/>
              <a:gd name="connsiteY73" fmla="*/ 4818480 h 5753325"/>
              <a:gd name="connsiteX74" fmla="*/ 4006639 w 6459988"/>
              <a:gd name="connsiteY74" fmla="*/ 4933815 h 5753325"/>
              <a:gd name="connsiteX75" fmla="*/ 3298210 w 6459988"/>
              <a:gd name="connsiteY75" fmla="*/ 5070790 h 5753325"/>
              <a:gd name="connsiteX76" fmla="*/ 2947678 w 6459988"/>
              <a:gd name="connsiteY76" fmla="*/ 5117869 h 5753325"/>
              <a:gd name="connsiteX77" fmla="*/ 2822169 w 6459988"/>
              <a:gd name="connsiteY77" fmla="*/ 5129396 h 5753325"/>
              <a:gd name="connsiteX78" fmla="*/ 2538773 w 6459988"/>
              <a:gd name="connsiteY78" fmla="*/ 5313397 h 5753325"/>
              <a:gd name="connsiteX79" fmla="*/ 2014500 w 6459988"/>
              <a:gd name="connsiteY79" fmla="*/ 5519744 h 5753325"/>
              <a:gd name="connsiteX80" fmla="*/ 1934391 w 6459988"/>
              <a:gd name="connsiteY80" fmla="*/ 5591335 h 5753325"/>
              <a:gd name="connsiteX81" fmla="*/ 1892550 w 6459988"/>
              <a:gd name="connsiteY81" fmla="*/ 5649708 h 5753325"/>
              <a:gd name="connsiteX82" fmla="*/ 1854769 w 6459988"/>
              <a:gd name="connsiteY82" fmla="*/ 5647691 h 5753325"/>
              <a:gd name="connsiteX83" fmla="*/ 1809461 w 6459988"/>
              <a:gd name="connsiteY83" fmla="*/ 5648628 h 5753325"/>
              <a:gd name="connsiteX84" fmla="*/ 1745150 w 6459988"/>
              <a:gd name="connsiteY84" fmla="*/ 5693879 h 5753325"/>
              <a:gd name="connsiteX85" fmla="*/ 1713375 w 6459988"/>
              <a:gd name="connsiteY85" fmla="*/ 5684672 h 5753325"/>
              <a:gd name="connsiteX86" fmla="*/ 1707808 w 6459988"/>
              <a:gd name="connsiteY86" fmla="*/ 5682611 h 5753325"/>
              <a:gd name="connsiteX87" fmla="*/ 1679313 w 6459988"/>
              <a:gd name="connsiteY87" fmla="*/ 5672360 h 5753325"/>
              <a:gd name="connsiteX88" fmla="*/ 1646933 w 6459988"/>
              <a:gd name="connsiteY88" fmla="*/ 5666227 h 5753325"/>
              <a:gd name="connsiteX89" fmla="*/ 1610055 w 6459988"/>
              <a:gd name="connsiteY89" fmla="*/ 5673643 h 5753325"/>
              <a:gd name="connsiteX90" fmla="*/ 1437641 w 6459988"/>
              <a:gd name="connsiteY90" fmla="*/ 5723266 h 5753325"/>
              <a:gd name="connsiteX91" fmla="*/ 1332869 w 6459988"/>
              <a:gd name="connsiteY91" fmla="*/ 5744752 h 5753325"/>
              <a:gd name="connsiteX92" fmla="*/ 1290525 w 6459988"/>
              <a:gd name="connsiteY92" fmla="*/ 5740036 h 5753325"/>
              <a:gd name="connsiteX93" fmla="*/ 1233107 w 6459988"/>
              <a:gd name="connsiteY93" fmla="*/ 5742106 h 5753325"/>
              <a:gd name="connsiteX94" fmla="*/ 1214532 w 6459988"/>
              <a:gd name="connsiteY94" fmla="*/ 5753325 h 5753325"/>
              <a:gd name="connsiteX95" fmla="*/ 1199955 w 6459988"/>
              <a:gd name="connsiteY95" fmla="*/ 5744831 h 5753325"/>
              <a:gd name="connsiteX96" fmla="*/ 1162337 w 6459988"/>
              <a:gd name="connsiteY96" fmla="*/ 5738048 h 5753325"/>
              <a:gd name="connsiteX97" fmla="*/ 1053457 w 6459988"/>
              <a:gd name="connsiteY97" fmla="*/ 5688676 h 5753325"/>
              <a:gd name="connsiteX98" fmla="*/ 1025798 w 6459988"/>
              <a:gd name="connsiteY98" fmla="*/ 5673166 h 5753325"/>
              <a:gd name="connsiteX99" fmla="*/ 947900 w 6459988"/>
              <a:gd name="connsiteY99" fmla="*/ 5657848 h 5753325"/>
              <a:gd name="connsiteX100" fmla="*/ 815627 w 6459988"/>
              <a:gd name="connsiteY100" fmla="*/ 5642557 h 5753325"/>
              <a:gd name="connsiteX101" fmla="*/ 788251 w 6459988"/>
              <a:gd name="connsiteY101" fmla="*/ 5637065 h 5753325"/>
              <a:gd name="connsiteX102" fmla="*/ 767822 w 6459988"/>
              <a:gd name="connsiteY102" fmla="*/ 5623450 h 5753325"/>
              <a:gd name="connsiteX103" fmla="*/ 765791 w 6459988"/>
              <a:gd name="connsiteY103" fmla="*/ 5612539 h 5753325"/>
              <a:gd name="connsiteX104" fmla="*/ 751230 w 6459988"/>
              <a:gd name="connsiteY104" fmla="*/ 5608092 h 5753325"/>
              <a:gd name="connsiteX105" fmla="*/ 748008 w 6459988"/>
              <a:gd name="connsiteY105" fmla="*/ 5605052 h 5753325"/>
              <a:gd name="connsiteX106" fmla="*/ 728871 w 6459988"/>
              <a:gd name="connsiteY106" fmla="*/ 5589469 h 5753325"/>
              <a:gd name="connsiteX107" fmla="*/ 671898 w 6459988"/>
              <a:gd name="connsiteY107" fmla="*/ 5602363 h 5753325"/>
              <a:gd name="connsiteX108" fmla="*/ 615065 w 6459988"/>
              <a:gd name="connsiteY108" fmla="*/ 5580257 h 5753325"/>
              <a:gd name="connsiteX109" fmla="*/ 355785 w 6459988"/>
              <a:gd name="connsiteY109" fmla="*/ 5514383 h 5753325"/>
              <a:gd name="connsiteX110" fmla="*/ 102269 w 6459988"/>
              <a:gd name="connsiteY110" fmla="*/ 5524347 h 5753325"/>
              <a:gd name="connsiteX111" fmla="*/ 13160 w 6459988"/>
              <a:gd name="connsiteY111" fmla="*/ 5514159 h 5753325"/>
              <a:gd name="connsiteX112" fmla="*/ 0 w 6459988"/>
              <a:gd name="connsiteY112" fmla="*/ 5511735 h 5753325"/>
              <a:gd name="connsiteX113" fmla="*/ 0 w 6459988"/>
              <a:gd name="connsiteY113" fmla="*/ 0 h 5753325"/>
              <a:gd name="connsiteX0" fmla="*/ 0 w 6459988"/>
              <a:gd name="connsiteY0" fmla="*/ 0 h 5753325"/>
              <a:gd name="connsiteX1" fmla="*/ 6438980 w 6459988"/>
              <a:gd name="connsiteY1" fmla="*/ 0 h 5753325"/>
              <a:gd name="connsiteX2" fmla="*/ 6439047 w 6459988"/>
              <a:gd name="connsiteY2" fmla="*/ 147 h 5753325"/>
              <a:gd name="connsiteX3" fmla="*/ 6443456 w 6459988"/>
              <a:gd name="connsiteY3" fmla="*/ 130105 h 5753325"/>
              <a:gd name="connsiteX4" fmla="*/ 6447632 w 6459988"/>
              <a:gd name="connsiteY4" fmla="*/ 170016 h 5753325"/>
              <a:gd name="connsiteX5" fmla="*/ 6396598 w 6459988"/>
              <a:gd name="connsiteY5" fmla="*/ 274847 h 5753325"/>
              <a:gd name="connsiteX6" fmla="*/ 6375685 w 6459988"/>
              <a:gd name="connsiteY6" fmla="*/ 535865 h 5753325"/>
              <a:gd name="connsiteX7" fmla="*/ 6354187 w 6459988"/>
              <a:gd name="connsiteY7" fmla="*/ 615799 h 5753325"/>
              <a:gd name="connsiteX8" fmla="*/ 6459988 w 6459988"/>
              <a:gd name="connsiteY8" fmla="*/ 707628 h 5753325"/>
              <a:gd name="connsiteX9" fmla="*/ 6344988 w 6459988"/>
              <a:gd name="connsiteY9" fmla="*/ 697330 h 5753325"/>
              <a:gd name="connsiteX10" fmla="*/ 6447445 w 6459988"/>
              <a:gd name="connsiteY10" fmla="*/ 780003 h 5753325"/>
              <a:gd name="connsiteX11" fmla="*/ 6426552 w 6459988"/>
              <a:gd name="connsiteY11" fmla="*/ 845805 h 5753325"/>
              <a:gd name="connsiteX12" fmla="*/ 6434072 w 6459988"/>
              <a:gd name="connsiteY12" fmla="*/ 910733 h 5753325"/>
              <a:gd name="connsiteX13" fmla="*/ 6432570 w 6459988"/>
              <a:gd name="connsiteY13" fmla="*/ 983394 h 5753325"/>
              <a:gd name="connsiteX14" fmla="*/ 6431878 w 6459988"/>
              <a:gd name="connsiteY14" fmla="*/ 1026728 h 5753325"/>
              <a:gd name="connsiteX15" fmla="*/ 6414269 w 6459988"/>
              <a:gd name="connsiteY15" fmla="*/ 1151111 h 5753325"/>
              <a:gd name="connsiteX16" fmla="*/ 6371722 w 6459988"/>
              <a:gd name="connsiteY16" fmla="*/ 1318080 h 5753325"/>
              <a:gd name="connsiteX17" fmla="*/ 6356023 w 6459988"/>
              <a:gd name="connsiteY17" fmla="*/ 1356227 h 5753325"/>
              <a:gd name="connsiteX18" fmla="*/ 6356157 w 6459988"/>
              <a:gd name="connsiteY18" fmla="*/ 1361967 h 5753325"/>
              <a:gd name="connsiteX19" fmla="*/ 6350613 w 6459988"/>
              <a:gd name="connsiteY19" fmla="*/ 1393569 h 5753325"/>
              <a:gd name="connsiteX20" fmla="*/ 6357062 w 6459988"/>
              <a:gd name="connsiteY20" fmla="*/ 1444071 h 5753325"/>
              <a:gd name="connsiteX21" fmla="*/ 6364832 w 6459988"/>
              <a:gd name="connsiteY21" fmla="*/ 1478763 h 5753325"/>
              <a:gd name="connsiteX22" fmla="*/ 6369745 w 6459988"/>
              <a:gd name="connsiteY22" fmla="*/ 1495680 h 5753325"/>
              <a:gd name="connsiteX23" fmla="*/ 6370898 w 6459988"/>
              <a:gd name="connsiteY23" fmla="*/ 1513331 h 5753325"/>
              <a:gd name="connsiteX24" fmla="*/ 6368801 w 6459988"/>
              <a:gd name="connsiteY24" fmla="*/ 1527414 h 5753325"/>
              <a:gd name="connsiteX25" fmla="*/ 6359177 w 6459988"/>
              <a:gd name="connsiteY25" fmla="*/ 1639513 h 5753325"/>
              <a:gd name="connsiteX26" fmla="*/ 6299489 w 6459988"/>
              <a:gd name="connsiteY26" fmla="*/ 1784860 h 5753325"/>
              <a:gd name="connsiteX27" fmla="*/ 6267878 w 6459988"/>
              <a:gd name="connsiteY27" fmla="*/ 1858572 h 5753325"/>
              <a:gd name="connsiteX28" fmla="*/ 6251146 w 6459988"/>
              <a:gd name="connsiteY28" fmla="*/ 1926167 h 5753325"/>
              <a:gd name="connsiteX29" fmla="*/ 6210686 w 6459988"/>
              <a:gd name="connsiteY29" fmla="*/ 2014834 h 5753325"/>
              <a:gd name="connsiteX30" fmla="*/ 6106652 w 6459988"/>
              <a:gd name="connsiteY30" fmla="*/ 2150572 h 5753325"/>
              <a:gd name="connsiteX31" fmla="*/ 6097813 w 6459988"/>
              <a:gd name="connsiteY31" fmla="*/ 2172208 h 5753325"/>
              <a:gd name="connsiteX32" fmla="*/ 6095990 w 6459988"/>
              <a:gd name="connsiteY32" fmla="*/ 2181185 h 5753325"/>
              <a:gd name="connsiteX33" fmla="*/ 6090126 w 6459988"/>
              <a:gd name="connsiteY33" fmla="*/ 2192533 h 5753325"/>
              <a:gd name="connsiteX34" fmla="*/ 6089503 w 6459988"/>
              <a:gd name="connsiteY34" fmla="*/ 2192543 h 5753325"/>
              <a:gd name="connsiteX35" fmla="*/ 6084946 w 6459988"/>
              <a:gd name="connsiteY35" fmla="*/ 2203694 h 5753325"/>
              <a:gd name="connsiteX36" fmla="*/ 5987861 w 6459988"/>
              <a:gd name="connsiteY36" fmla="*/ 2304868 h 5753325"/>
              <a:gd name="connsiteX37" fmla="*/ 5973439 w 6459988"/>
              <a:gd name="connsiteY37" fmla="*/ 2385635 h 5753325"/>
              <a:gd name="connsiteX38" fmla="*/ 5916727 w 6459988"/>
              <a:gd name="connsiteY38" fmla="*/ 2458777 h 5753325"/>
              <a:gd name="connsiteX39" fmla="*/ 5856524 w 6459988"/>
              <a:gd name="connsiteY39" fmla="*/ 2583281 h 5753325"/>
              <a:gd name="connsiteX40" fmla="*/ 5838091 w 6459988"/>
              <a:gd name="connsiteY40" fmla="*/ 2753474 h 5753325"/>
              <a:gd name="connsiteX41" fmla="*/ 5777471 w 6459988"/>
              <a:gd name="connsiteY41" fmla="*/ 2901570 h 5753325"/>
              <a:gd name="connsiteX42" fmla="*/ 5723992 w 6459988"/>
              <a:gd name="connsiteY42" fmla="*/ 2998752 h 5753325"/>
              <a:gd name="connsiteX43" fmla="*/ 5557886 w 6459988"/>
              <a:gd name="connsiteY43" fmla="*/ 3329735 h 5753325"/>
              <a:gd name="connsiteX44" fmla="*/ 5471501 w 6459988"/>
              <a:gd name="connsiteY44" fmla="*/ 3462221 h 5753325"/>
              <a:gd name="connsiteX45" fmla="*/ 5465154 w 6459988"/>
              <a:gd name="connsiteY45" fmla="*/ 3541065 h 5753325"/>
              <a:gd name="connsiteX46" fmla="*/ 5437889 w 6459988"/>
              <a:gd name="connsiteY46" fmla="*/ 3559927 h 5753325"/>
              <a:gd name="connsiteX47" fmla="*/ 5432770 w 6459988"/>
              <a:gd name="connsiteY47" fmla="*/ 3562948 h 5753325"/>
              <a:gd name="connsiteX48" fmla="*/ 5406795 w 6459988"/>
              <a:gd name="connsiteY48" fmla="*/ 3578594 h 5753325"/>
              <a:gd name="connsiteX49" fmla="*/ 5381495 w 6459988"/>
              <a:gd name="connsiteY49" fmla="*/ 3599883 h 5753325"/>
              <a:gd name="connsiteX50" fmla="*/ 5363689 w 6459988"/>
              <a:gd name="connsiteY50" fmla="*/ 3633299 h 5753325"/>
              <a:gd name="connsiteX51" fmla="*/ 5291870 w 6459988"/>
              <a:gd name="connsiteY51" fmla="*/ 3799039 h 5753325"/>
              <a:gd name="connsiteX52" fmla="*/ 5241600 w 6459988"/>
              <a:gd name="connsiteY52" fmla="*/ 3894238 h 5753325"/>
              <a:gd name="connsiteX53" fmla="*/ 5211041 w 6459988"/>
              <a:gd name="connsiteY53" fmla="*/ 3924184 h 5753325"/>
              <a:gd name="connsiteX54" fmla="*/ 5176073 w 6459988"/>
              <a:gd name="connsiteY54" fmla="*/ 3970179 h 5753325"/>
              <a:gd name="connsiteX55" fmla="*/ 5172826 w 6459988"/>
              <a:gd name="connsiteY55" fmla="*/ 3991773 h 5753325"/>
              <a:gd name="connsiteX56" fmla="*/ 5157053 w 6459988"/>
              <a:gd name="connsiteY56" fmla="*/ 3997708 h 5753325"/>
              <a:gd name="connsiteX57" fmla="*/ 5127922 w 6459988"/>
              <a:gd name="connsiteY57" fmla="*/ 4022660 h 5753325"/>
              <a:gd name="connsiteX58" fmla="*/ 5020872 w 6459988"/>
              <a:gd name="connsiteY58" fmla="*/ 4075951 h 5753325"/>
              <a:gd name="connsiteX59" fmla="*/ 4991410 w 6459988"/>
              <a:gd name="connsiteY59" fmla="*/ 4087598 h 5753325"/>
              <a:gd name="connsiteX60" fmla="*/ 4930112 w 6459988"/>
              <a:gd name="connsiteY60" fmla="*/ 4138459 h 5753325"/>
              <a:gd name="connsiteX61" fmla="*/ 4834224 w 6459988"/>
              <a:gd name="connsiteY61" fmla="*/ 4231643 h 5753325"/>
              <a:gd name="connsiteX62" fmla="*/ 4812599 w 6459988"/>
              <a:gd name="connsiteY62" fmla="*/ 4249449 h 5753325"/>
              <a:gd name="connsiteX63" fmla="*/ 4789188 w 6459988"/>
              <a:gd name="connsiteY63" fmla="*/ 4256678 h 5753325"/>
              <a:gd name="connsiteX64" fmla="*/ 4779554 w 6459988"/>
              <a:gd name="connsiteY64" fmla="*/ 4251313 h 5753325"/>
              <a:gd name="connsiteX65" fmla="*/ 4766885 w 6459988"/>
              <a:gd name="connsiteY65" fmla="*/ 4259812 h 5753325"/>
              <a:gd name="connsiteX66" fmla="*/ 4762510 w 6459988"/>
              <a:gd name="connsiteY66" fmla="*/ 4260383 h 5753325"/>
              <a:gd name="connsiteX67" fmla="*/ 4738416 w 6459988"/>
              <a:gd name="connsiteY67" fmla="*/ 4265355 h 5753325"/>
              <a:gd name="connsiteX68" fmla="*/ 4712007 w 6459988"/>
              <a:gd name="connsiteY68" fmla="*/ 4317892 h 5753325"/>
              <a:gd name="connsiteX69" fmla="*/ 4658930 w 6459988"/>
              <a:gd name="connsiteY69" fmla="*/ 4348041 h 5753325"/>
              <a:gd name="connsiteX70" fmla="*/ 4443526 w 6459988"/>
              <a:gd name="connsiteY70" fmla="*/ 4507851 h 5753325"/>
              <a:gd name="connsiteX71" fmla="*/ 4289766 w 6459988"/>
              <a:gd name="connsiteY71" fmla="*/ 4711450 h 5753325"/>
              <a:gd name="connsiteX72" fmla="*/ 4150870 w 6459988"/>
              <a:gd name="connsiteY72" fmla="*/ 4818480 h 5753325"/>
              <a:gd name="connsiteX73" fmla="*/ 4006639 w 6459988"/>
              <a:gd name="connsiteY73" fmla="*/ 4933815 h 5753325"/>
              <a:gd name="connsiteX74" fmla="*/ 3298210 w 6459988"/>
              <a:gd name="connsiteY74" fmla="*/ 5070790 h 5753325"/>
              <a:gd name="connsiteX75" fmla="*/ 2947678 w 6459988"/>
              <a:gd name="connsiteY75" fmla="*/ 5117869 h 5753325"/>
              <a:gd name="connsiteX76" fmla="*/ 2822169 w 6459988"/>
              <a:gd name="connsiteY76" fmla="*/ 5129396 h 5753325"/>
              <a:gd name="connsiteX77" fmla="*/ 2538773 w 6459988"/>
              <a:gd name="connsiteY77" fmla="*/ 5313397 h 5753325"/>
              <a:gd name="connsiteX78" fmla="*/ 2014500 w 6459988"/>
              <a:gd name="connsiteY78" fmla="*/ 5519744 h 5753325"/>
              <a:gd name="connsiteX79" fmla="*/ 1934391 w 6459988"/>
              <a:gd name="connsiteY79" fmla="*/ 5591335 h 5753325"/>
              <a:gd name="connsiteX80" fmla="*/ 1892550 w 6459988"/>
              <a:gd name="connsiteY80" fmla="*/ 5649708 h 5753325"/>
              <a:gd name="connsiteX81" fmla="*/ 1854769 w 6459988"/>
              <a:gd name="connsiteY81" fmla="*/ 5647691 h 5753325"/>
              <a:gd name="connsiteX82" fmla="*/ 1809461 w 6459988"/>
              <a:gd name="connsiteY82" fmla="*/ 5648628 h 5753325"/>
              <a:gd name="connsiteX83" fmla="*/ 1745150 w 6459988"/>
              <a:gd name="connsiteY83" fmla="*/ 5693879 h 5753325"/>
              <a:gd name="connsiteX84" fmla="*/ 1713375 w 6459988"/>
              <a:gd name="connsiteY84" fmla="*/ 5684672 h 5753325"/>
              <a:gd name="connsiteX85" fmla="*/ 1707808 w 6459988"/>
              <a:gd name="connsiteY85" fmla="*/ 5682611 h 5753325"/>
              <a:gd name="connsiteX86" fmla="*/ 1679313 w 6459988"/>
              <a:gd name="connsiteY86" fmla="*/ 5672360 h 5753325"/>
              <a:gd name="connsiteX87" fmla="*/ 1646933 w 6459988"/>
              <a:gd name="connsiteY87" fmla="*/ 5666227 h 5753325"/>
              <a:gd name="connsiteX88" fmla="*/ 1610055 w 6459988"/>
              <a:gd name="connsiteY88" fmla="*/ 5673643 h 5753325"/>
              <a:gd name="connsiteX89" fmla="*/ 1437641 w 6459988"/>
              <a:gd name="connsiteY89" fmla="*/ 5723266 h 5753325"/>
              <a:gd name="connsiteX90" fmla="*/ 1332869 w 6459988"/>
              <a:gd name="connsiteY90" fmla="*/ 5744752 h 5753325"/>
              <a:gd name="connsiteX91" fmla="*/ 1290525 w 6459988"/>
              <a:gd name="connsiteY91" fmla="*/ 5740036 h 5753325"/>
              <a:gd name="connsiteX92" fmla="*/ 1233107 w 6459988"/>
              <a:gd name="connsiteY92" fmla="*/ 5742106 h 5753325"/>
              <a:gd name="connsiteX93" fmla="*/ 1214532 w 6459988"/>
              <a:gd name="connsiteY93" fmla="*/ 5753325 h 5753325"/>
              <a:gd name="connsiteX94" fmla="*/ 1199955 w 6459988"/>
              <a:gd name="connsiteY94" fmla="*/ 5744831 h 5753325"/>
              <a:gd name="connsiteX95" fmla="*/ 1162337 w 6459988"/>
              <a:gd name="connsiteY95" fmla="*/ 5738048 h 5753325"/>
              <a:gd name="connsiteX96" fmla="*/ 1053457 w 6459988"/>
              <a:gd name="connsiteY96" fmla="*/ 5688676 h 5753325"/>
              <a:gd name="connsiteX97" fmla="*/ 1025798 w 6459988"/>
              <a:gd name="connsiteY97" fmla="*/ 5673166 h 5753325"/>
              <a:gd name="connsiteX98" fmla="*/ 947900 w 6459988"/>
              <a:gd name="connsiteY98" fmla="*/ 5657848 h 5753325"/>
              <a:gd name="connsiteX99" fmla="*/ 815627 w 6459988"/>
              <a:gd name="connsiteY99" fmla="*/ 5642557 h 5753325"/>
              <a:gd name="connsiteX100" fmla="*/ 788251 w 6459988"/>
              <a:gd name="connsiteY100" fmla="*/ 5637065 h 5753325"/>
              <a:gd name="connsiteX101" fmla="*/ 767822 w 6459988"/>
              <a:gd name="connsiteY101" fmla="*/ 5623450 h 5753325"/>
              <a:gd name="connsiteX102" fmla="*/ 765791 w 6459988"/>
              <a:gd name="connsiteY102" fmla="*/ 5612539 h 5753325"/>
              <a:gd name="connsiteX103" fmla="*/ 751230 w 6459988"/>
              <a:gd name="connsiteY103" fmla="*/ 5608092 h 5753325"/>
              <a:gd name="connsiteX104" fmla="*/ 748008 w 6459988"/>
              <a:gd name="connsiteY104" fmla="*/ 5605052 h 5753325"/>
              <a:gd name="connsiteX105" fmla="*/ 728871 w 6459988"/>
              <a:gd name="connsiteY105" fmla="*/ 5589469 h 5753325"/>
              <a:gd name="connsiteX106" fmla="*/ 671898 w 6459988"/>
              <a:gd name="connsiteY106" fmla="*/ 5602363 h 5753325"/>
              <a:gd name="connsiteX107" fmla="*/ 615065 w 6459988"/>
              <a:gd name="connsiteY107" fmla="*/ 5580257 h 5753325"/>
              <a:gd name="connsiteX108" fmla="*/ 355785 w 6459988"/>
              <a:gd name="connsiteY108" fmla="*/ 5514383 h 5753325"/>
              <a:gd name="connsiteX109" fmla="*/ 102269 w 6459988"/>
              <a:gd name="connsiteY109" fmla="*/ 5524347 h 5753325"/>
              <a:gd name="connsiteX110" fmla="*/ 13160 w 6459988"/>
              <a:gd name="connsiteY110" fmla="*/ 5514159 h 5753325"/>
              <a:gd name="connsiteX111" fmla="*/ 0 w 6459988"/>
              <a:gd name="connsiteY111" fmla="*/ 5511735 h 5753325"/>
              <a:gd name="connsiteX112" fmla="*/ 0 w 6459988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75685 w 6447632"/>
              <a:gd name="connsiteY6" fmla="*/ 535865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447445 w 6447632"/>
              <a:gd name="connsiteY10" fmla="*/ 780003 h 5753325"/>
              <a:gd name="connsiteX11" fmla="*/ 6426552 w 6447632"/>
              <a:gd name="connsiteY11" fmla="*/ 845805 h 5753325"/>
              <a:gd name="connsiteX12" fmla="*/ 6434072 w 6447632"/>
              <a:gd name="connsiteY12" fmla="*/ 910733 h 5753325"/>
              <a:gd name="connsiteX13" fmla="*/ 6432570 w 6447632"/>
              <a:gd name="connsiteY13" fmla="*/ 983394 h 5753325"/>
              <a:gd name="connsiteX14" fmla="*/ 6431878 w 6447632"/>
              <a:gd name="connsiteY14" fmla="*/ 1026728 h 5753325"/>
              <a:gd name="connsiteX15" fmla="*/ 6414269 w 6447632"/>
              <a:gd name="connsiteY15" fmla="*/ 1151111 h 5753325"/>
              <a:gd name="connsiteX16" fmla="*/ 6371722 w 6447632"/>
              <a:gd name="connsiteY16" fmla="*/ 1318080 h 5753325"/>
              <a:gd name="connsiteX17" fmla="*/ 6356023 w 6447632"/>
              <a:gd name="connsiteY17" fmla="*/ 1356227 h 5753325"/>
              <a:gd name="connsiteX18" fmla="*/ 6356157 w 6447632"/>
              <a:gd name="connsiteY18" fmla="*/ 1361967 h 5753325"/>
              <a:gd name="connsiteX19" fmla="*/ 6350613 w 6447632"/>
              <a:gd name="connsiteY19" fmla="*/ 1393569 h 5753325"/>
              <a:gd name="connsiteX20" fmla="*/ 6357062 w 6447632"/>
              <a:gd name="connsiteY20" fmla="*/ 1444071 h 5753325"/>
              <a:gd name="connsiteX21" fmla="*/ 6364832 w 6447632"/>
              <a:gd name="connsiteY21" fmla="*/ 1478763 h 5753325"/>
              <a:gd name="connsiteX22" fmla="*/ 6369745 w 6447632"/>
              <a:gd name="connsiteY22" fmla="*/ 1495680 h 5753325"/>
              <a:gd name="connsiteX23" fmla="*/ 6370898 w 6447632"/>
              <a:gd name="connsiteY23" fmla="*/ 1513331 h 5753325"/>
              <a:gd name="connsiteX24" fmla="*/ 6368801 w 6447632"/>
              <a:gd name="connsiteY24" fmla="*/ 1527414 h 5753325"/>
              <a:gd name="connsiteX25" fmla="*/ 6359177 w 6447632"/>
              <a:gd name="connsiteY25" fmla="*/ 1639513 h 5753325"/>
              <a:gd name="connsiteX26" fmla="*/ 6299489 w 6447632"/>
              <a:gd name="connsiteY26" fmla="*/ 1784860 h 5753325"/>
              <a:gd name="connsiteX27" fmla="*/ 6267878 w 6447632"/>
              <a:gd name="connsiteY27" fmla="*/ 1858572 h 5753325"/>
              <a:gd name="connsiteX28" fmla="*/ 6251146 w 6447632"/>
              <a:gd name="connsiteY28" fmla="*/ 1926167 h 5753325"/>
              <a:gd name="connsiteX29" fmla="*/ 6210686 w 6447632"/>
              <a:gd name="connsiteY29" fmla="*/ 2014834 h 5753325"/>
              <a:gd name="connsiteX30" fmla="*/ 6106652 w 6447632"/>
              <a:gd name="connsiteY30" fmla="*/ 2150572 h 5753325"/>
              <a:gd name="connsiteX31" fmla="*/ 6097813 w 6447632"/>
              <a:gd name="connsiteY31" fmla="*/ 2172208 h 5753325"/>
              <a:gd name="connsiteX32" fmla="*/ 6095990 w 6447632"/>
              <a:gd name="connsiteY32" fmla="*/ 2181185 h 5753325"/>
              <a:gd name="connsiteX33" fmla="*/ 6090126 w 6447632"/>
              <a:gd name="connsiteY33" fmla="*/ 2192533 h 5753325"/>
              <a:gd name="connsiteX34" fmla="*/ 6089503 w 6447632"/>
              <a:gd name="connsiteY34" fmla="*/ 2192543 h 5753325"/>
              <a:gd name="connsiteX35" fmla="*/ 6084946 w 6447632"/>
              <a:gd name="connsiteY35" fmla="*/ 2203694 h 5753325"/>
              <a:gd name="connsiteX36" fmla="*/ 5987861 w 6447632"/>
              <a:gd name="connsiteY36" fmla="*/ 2304868 h 5753325"/>
              <a:gd name="connsiteX37" fmla="*/ 5973439 w 6447632"/>
              <a:gd name="connsiteY37" fmla="*/ 2385635 h 5753325"/>
              <a:gd name="connsiteX38" fmla="*/ 5916727 w 6447632"/>
              <a:gd name="connsiteY38" fmla="*/ 2458777 h 5753325"/>
              <a:gd name="connsiteX39" fmla="*/ 5856524 w 6447632"/>
              <a:gd name="connsiteY39" fmla="*/ 2583281 h 5753325"/>
              <a:gd name="connsiteX40" fmla="*/ 5838091 w 6447632"/>
              <a:gd name="connsiteY40" fmla="*/ 2753474 h 5753325"/>
              <a:gd name="connsiteX41" fmla="*/ 5777471 w 6447632"/>
              <a:gd name="connsiteY41" fmla="*/ 2901570 h 5753325"/>
              <a:gd name="connsiteX42" fmla="*/ 5723992 w 6447632"/>
              <a:gd name="connsiteY42" fmla="*/ 2998752 h 5753325"/>
              <a:gd name="connsiteX43" fmla="*/ 5557886 w 6447632"/>
              <a:gd name="connsiteY43" fmla="*/ 3329735 h 5753325"/>
              <a:gd name="connsiteX44" fmla="*/ 5471501 w 6447632"/>
              <a:gd name="connsiteY44" fmla="*/ 3462221 h 5753325"/>
              <a:gd name="connsiteX45" fmla="*/ 5465154 w 6447632"/>
              <a:gd name="connsiteY45" fmla="*/ 3541065 h 5753325"/>
              <a:gd name="connsiteX46" fmla="*/ 5437889 w 6447632"/>
              <a:gd name="connsiteY46" fmla="*/ 3559927 h 5753325"/>
              <a:gd name="connsiteX47" fmla="*/ 5432770 w 6447632"/>
              <a:gd name="connsiteY47" fmla="*/ 3562948 h 5753325"/>
              <a:gd name="connsiteX48" fmla="*/ 5406795 w 6447632"/>
              <a:gd name="connsiteY48" fmla="*/ 3578594 h 5753325"/>
              <a:gd name="connsiteX49" fmla="*/ 5381495 w 6447632"/>
              <a:gd name="connsiteY49" fmla="*/ 3599883 h 5753325"/>
              <a:gd name="connsiteX50" fmla="*/ 5363689 w 6447632"/>
              <a:gd name="connsiteY50" fmla="*/ 3633299 h 5753325"/>
              <a:gd name="connsiteX51" fmla="*/ 5291870 w 6447632"/>
              <a:gd name="connsiteY51" fmla="*/ 3799039 h 5753325"/>
              <a:gd name="connsiteX52" fmla="*/ 5241600 w 6447632"/>
              <a:gd name="connsiteY52" fmla="*/ 3894238 h 5753325"/>
              <a:gd name="connsiteX53" fmla="*/ 5211041 w 6447632"/>
              <a:gd name="connsiteY53" fmla="*/ 3924184 h 5753325"/>
              <a:gd name="connsiteX54" fmla="*/ 5176073 w 6447632"/>
              <a:gd name="connsiteY54" fmla="*/ 3970179 h 5753325"/>
              <a:gd name="connsiteX55" fmla="*/ 5172826 w 6447632"/>
              <a:gd name="connsiteY55" fmla="*/ 3991773 h 5753325"/>
              <a:gd name="connsiteX56" fmla="*/ 5157053 w 6447632"/>
              <a:gd name="connsiteY56" fmla="*/ 3997708 h 5753325"/>
              <a:gd name="connsiteX57" fmla="*/ 5127922 w 6447632"/>
              <a:gd name="connsiteY57" fmla="*/ 4022660 h 5753325"/>
              <a:gd name="connsiteX58" fmla="*/ 5020872 w 6447632"/>
              <a:gd name="connsiteY58" fmla="*/ 4075951 h 5753325"/>
              <a:gd name="connsiteX59" fmla="*/ 4991410 w 6447632"/>
              <a:gd name="connsiteY59" fmla="*/ 4087598 h 5753325"/>
              <a:gd name="connsiteX60" fmla="*/ 4930112 w 6447632"/>
              <a:gd name="connsiteY60" fmla="*/ 4138459 h 5753325"/>
              <a:gd name="connsiteX61" fmla="*/ 4834224 w 6447632"/>
              <a:gd name="connsiteY61" fmla="*/ 4231643 h 5753325"/>
              <a:gd name="connsiteX62" fmla="*/ 4812599 w 6447632"/>
              <a:gd name="connsiteY62" fmla="*/ 4249449 h 5753325"/>
              <a:gd name="connsiteX63" fmla="*/ 4789188 w 6447632"/>
              <a:gd name="connsiteY63" fmla="*/ 4256678 h 5753325"/>
              <a:gd name="connsiteX64" fmla="*/ 4779554 w 6447632"/>
              <a:gd name="connsiteY64" fmla="*/ 4251313 h 5753325"/>
              <a:gd name="connsiteX65" fmla="*/ 4766885 w 6447632"/>
              <a:gd name="connsiteY65" fmla="*/ 4259812 h 5753325"/>
              <a:gd name="connsiteX66" fmla="*/ 4762510 w 6447632"/>
              <a:gd name="connsiteY66" fmla="*/ 4260383 h 5753325"/>
              <a:gd name="connsiteX67" fmla="*/ 4738416 w 6447632"/>
              <a:gd name="connsiteY67" fmla="*/ 4265355 h 5753325"/>
              <a:gd name="connsiteX68" fmla="*/ 4712007 w 6447632"/>
              <a:gd name="connsiteY68" fmla="*/ 4317892 h 5753325"/>
              <a:gd name="connsiteX69" fmla="*/ 4658930 w 6447632"/>
              <a:gd name="connsiteY69" fmla="*/ 4348041 h 5753325"/>
              <a:gd name="connsiteX70" fmla="*/ 4443526 w 6447632"/>
              <a:gd name="connsiteY70" fmla="*/ 4507851 h 5753325"/>
              <a:gd name="connsiteX71" fmla="*/ 4289766 w 6447632"/>
              <a:gd name="connsiteY71" fmla="*/ 4711450 h 5753325"/>
              <a:gd name="connsiteX72" fmla="*/ 4150870 w 6447632"/>
              <a:gd name="connsiteY72" fmla="*/ 4818480 h 5753325"/>
              <a:gd name="connsiteX73" fmla="*/ 4006639 w 6447632"/>
              <a:gd name="connsiteY73" fmla="*/ 4933815 h 5753325"/>
              <a:gd name="connsiteX74" fmla="*/ 3298210 w 6447632"/>
              <a:gd name="connsiteY74" fmla="*/ 5070790 h 5753325"/>
              <a:gd name="connsiteX75" fmla="*/ 2947678 w 6447632"/>
              <a:gd name="connsiteY75" fmla="*/ 5117869 h 5753325"/>
              <a:gd name="connsiteX76" fmla="*/ 2822169 w 6447632"/>
              <a:gd name="connsiteY76" fmla="*/ 5129396 h 5753325"/>
              <a:gd name="connsiteX77" fmla="*/ 2538773 w 6447632"/>
              <a:gd name="connsiteY77" fmla="*/ 5313397 h 5753325"/>
              <a:gd name="connsiteX78" fmla="*/ 2014500 w 6447632"/>
              <a:gd name="connsiteY78" fmla="*/ 5519744 h 5753325"/>
              <a:gd name="connsiteX79" fmla="*/ 1934391 w 6447632"/>
              <a:gd name="connsiteY79" fmla="*/ 5591335 h 5753325"/>
              <a:gd name="connsiteX80" fmla="*/ 1892550 w 6447632"/>
              <a:gd name="connsiteY80" fmla="*/ 5649708 h 5753325"/>
              <a:gd name="connsiteX81" fmla="*/ 1854769 w 6447632"/>
              <a:gd name="connsiteY81" fmla="*/ 5647691 h 5753325"/>
              <a:gd name="connsiteX82" fmla="*/ 1809461 w 6447632"/>
              <a:gd name="connsiteY82" fmla="*/ 5648628 h 5753325"/>
              <a:gd name="connsiteX83" fmla="*/ 1745150 w 6447632"/>
              <a:gd name="connsiteY83" fmla="*/ 5693879 h 5753325"/>
              <a:gd name="connsiteX84" fmla="*/ 1713375 w 6447632"/>
              <a:gd name="connsiteY84" fmla="*/ 5684672 h 5753325"/>
              <a:gd name="connsiteX85" fmla="*/ 1707808 w 6447632"/>
              <a:gd name="connsiteY85" fmla="*/ 5682611 h 5753325"/>
              <a:gd name="connsiteX86" fmla="*/ 1679313 w 6447632"/>
              <a:gd name="connsiteY86" fmla="*/ 5672360 h 5753325"/>
              <a:gd name="connsiteX87" fmla="*/ 1646933 w 6447632"/>
              <a:gd name="connsiteY87" fmla="*/ 5666227 h 5753325"/>
              <a:gd name="connsiteX88" fmla="*/ 1610055 w 6447632"/>
              <a:gd name="connsiteY88" fmla="*/ 5673643 h 5753325"/>
              <a:gd name="connsiteX89" fmla="*/ 1437641 w 6447632"/>
              <a:gd name="connsiteY89" fmla="*/ 5723266 h 5753325"/>
              <a:gd name="connsiteX90" fmla="*/ 1332869 w 6447632"/>
              <a:gd name="connsiteY90" fmla="*/ 5744752 h 5753325"/>
              <a:gd name="connsiteX91" fmla="*/ 1290525 w 6447632"/>
              <a:gd name="connsiteY91" fmla="*/ 5740036 h 5753325"/>
              <a:gd name="connsiteX92" fmla="*/ 1233107 w 6447632"/>
              <a:gd name="connsiteY92" fmla="*/ 5742106 h 5753325"/>
              <a:gd name="connsiteX93" fmla="*/ 1214532 w 6447632"/>
              <a:gd name="connsiteY93" fmla="*/ 5753325 h 5753325"/>
              <a:gd name="connsiteX94" fmla="*/ 1199955 w 6447632"/>
              <a:gd name="connsiteY94" fmla="*/ 5744831 h 5753325"/>
              <a:gd name="connsiteX95" fmla="*/ 1162337 w 6447632"/>
              <a:gd name="connsiteY95" fmla="*/ 5738048 h 5753325"/>
              <a:gd name="connsiteX96" fmla="*/ 1053457 w 6447632"/>
              <a:gd name="connsiteY96" fmla="*/ 5688676 h 5753325"/>
              <a:gd name="connsiteX97" fmla="*/ 1025798 w 6447632"/>
              <a:gd name="connsiteY97" fmla="*/ 5673166 h 5753325"/>
              <a:gd name="connsiteX98" fmla="*/ 947900 w 6447632"/>
              <a:gd name="connsiteY98" fmla="*/ 5657848 h 5753325"/>
              <a:gd name="connsiteX99" fmla="*/ 815627 w 6447632"/>
              <a:gd name="connsiteY99" fmla="*/ 5642557 h 5753325"/>
              <a:gd name="connsiteX100" fmla="*/ 788251 w 6447632"/>
              <a:gd name="connsiteY100" fmla="*/ 5637065 h 5753325"/>
              <a:gd name="connsiteX101" fmla="*/ 767822 w 6447632"/>
              <a:gd name="connsiteY101" fmla="*/ 5623450 h 5753325"/>
              <a:gd name="connsiteX102" fmla="*/ 765791 w 6447632"/>
              <a:gd name="connsiteY102" fmla="*/ 5612539 h 5753325"/>
              <a:gd name="connsiteX103" fmla="*/ 751230 w 6447632"/>
              <a:gd name="connsiteY103" fmla="*/ 5608092 h 5753325"/>
              <a:gd name="connsiteX104" fmla="*/ 748008 w 6447632"/>
              <a:gd name="connsiteY104" fmla="*/ 5605052 h 5753325"/>
              <a:gd name="connsiteX105" fmla="*/ 728871 w 6447632"/>
              <a:gd name="connsiteY105" fmla="*/ 5589469 h 5753325"/>
              <a:gd name="connsiteX106" fmla="*/ 671898 w 6447632"/>
              <a:gd name="connsiteY106" fmla="*/ 5602363 h 5753325"/>
              <a:gd name="connsiteX107" fmla="*/ 615065 w 6447632"/>
              <a:gd name="connsiteY107" fmla="*/ 5580257 h 5753325"/>
              <a:gd name="connsiteX108" fmla="*/ 355785 w 6447632"/>
              <a:gd name="connsiteY108" fmla="*/ 5514383 h 5753325"/>
              <a:gd name="connsiteX109" fmla="*/ 102269 w 6447632"/>
              <a:gd name="connsiteY109" fmla="*/ 5524347 h 5753325"/>
              <a:gd name="connsiteX110" fmla="*/ 13160 w 6447632"/>
              <a:gd name="connsiteY110" fmla="*/ 5514159 h 5753325"/>
              <a:gd name="connsiteX111" fmla="*/ 0 w 6447632"/>
              <a:gd name="connsiteY111" fmla="*/ 5511735 h 5753325"/>
              <a:gd name="connsiteX112" fmla="*/ 0 w 6447632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75685 w 6447632"/>
              <a:gd name="connsiteY6" fmla="*/ 535865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426552 w 6447632"/>
              <a:gd name="connsiteY11" fmla="*/ 845805 h 5753325"/>
              <a:gd name="connsiteX12" fmla="*/ 6434072 w 6447632"/>
              <a:gd name="connsiteY12" fmla="*/ 910733 h 5753325"/>
              <a:gd name="connsiteX13" fmla="*/ 6432570 w 6447632"/>
              <a:gd name="connsiteY13" fmla="*/ 983394 h 5753325"/>
              <a:gd name="connsiteX14" fmla="*/ 6431878 w 6447632"/>
              <a:gd name="connsiteY14" fmla="*/ 1026728 h 5753325"/>
              <a:gd name="connsiteX15" fmla="*/ 6414269 w 6447632"/>
              <a:gd name="connsiteY15" fmla="*/ 1151111 h 5753325"/>
              <a:gd name="connsiteX16" fmla="*/ 6371722 w 6447632"/>
              <a:gd name="connsiteY16" fmla="*/ 1318080 h 5753325"/>
              <a:gd name="connsiteX17" fmla="*/ 6356023 w 6447632"/>
              <a:gd name="connsiteY17" fmla="*/ 1356227 h 5753325"/>
              <a:gd name="connsiteX18" fmla="*/ 6356157 w 6447632"/>
              <a:gd name="connsiteY18" fmla="*/ 1361967 h 5753325"/>
              <a:gd name="connsiteX19" fmla="*/ 6350613 w 6447632"/>
              <a:gd name="connsiteY19" fmla="*/ 1393569 h 5753325"/>
              <a:gd name="connsiteX20" fmla="*/ 6357062 w 6447632"/>
              <a:gd name="connsiteY20" fmla="*/ 1444071 h 5753325"/>
              <a:gd name="connsiteX21" fmla="*/ 6364832 w 6447632"/>
              <a:gd name="connsiteY21" fmla="*/ 1478763 h 5753325"/>
              <a:gd name="connsiteX22" fmla="*/ 6369745 w 6447632"/>
              <a:gd name="connsiteY22" fmla="*/ 1495680 h 5753325"/>
              <a:gd name="connsiteX23" fmla="*/ 6370898 w 6447632"/>
              <a:gd name="connsiteY23" fmla="*/ 1513331 h 5753325"/>
              <a:gd name="connsiteX24" fmla="*/ 6368801 w 6447632"/>
              <a:gd name="connsiteY24" fmla="*/ 1527414 h 5753325"/>
              <a:gd name="connsiteX25" fmla="*/ 6359177 w 6447632"/>
              <a:gd name="connsiteY25" fmla="*/ 1639513 h 5753325"/>
              <a:gd name="connsiteX26" fmla="*/ 6299489 w 6447632"/>
              <a:gd name="connsiteY26" fmla="*/ 1784860 h 5753325"/>
              <a:gd name="connsiteX27" fmla="*/ 6267878 w 6447632"/>
              <a:gd name="connsiteY27" fmla="*/ 1858572 h 5753325"/>
              <a:gd name="connsiteX28" fmla="*/ 6251146 w 6447632"/>
              <a:gd name="connsiteY28" fmla="*/ 1926167 h 5753325"/>
              <a:gd name="connsiteX29" fmla="*/ 6210686 w 6447632"/>
              <a:gd name="connsiteY29" fmla="*/ 2014834 h 5753325"/>
              <a:gd name="connsiteX30" fmla="*/ 6106652 w 6447632"/>
              <a:gd name="connsiteY30" fmla="*/ 2150572 h 5753325"/>
              <a:gd name="connsiteX31" fmla="*/ 6097813 w 6447632"/>
              <a:gd name="connsiteY31" fmla="*/ 2172208 h 5753325"/>
              <a:gd name="connsiteX32" fmla="*/ 6095990 w 6447632"/>
              <a:gd name="connsiteY32" fmla="*/ 2181185 h 5753325"/>
              <a:gd name="connsiteX33" fmla="*/ 6090126 w 6447632"/>
              <a:gd name="connsiteY33" fmla="*/ 2192533 h 5753325"/>
              <a:gd name="connsiteX34" fmla="*/ 6089503 w 6447632"/>
              <a:gd name="connsiteY34" fmla="*/ 2192543 h 5753325"/>
              <a:gd name="connsiteX35" fmla="*/ 6084946 w 6447632"/>
              <a:gd name="connsiteY35" fmla="*/ 2203694 h 5753325"/>
              <a:gd name="connsiteX36" fmla="*/ 5987861 w 6447632"/>
              <a:gd name="connsiteY36" fmla="*/ 2304868 h 5753325"/>
              <a:gd name="connsiteX37" fmla="*/ 5973439 w 6447632"/>
              <a:gd name="connsiteY37" fmla="*/ 2385635 h 5753325"/>
              <a:gd name="connsiteX38" fmla="*/ 5916727 w 6447632"/>
              <a:gd name="connsiteY38" fmla="*/ 2458777 h 5753325"/>
              <a:gd name="connsiteX39" fmla="*/ 5856524 w 6447632"/>
              <a:gd name="connsiteY39" fmla="*/ 2583281 h 5753325"/>
              <a:gd name="connsiteX40" fmla="*/ 5838091 w 6447632"/>
              <a:gd name="connsiteY40" fmla="*/ 2753474 h 5753325"/>
              <a:gd name="connsiteX41" fmla="*/ 5777471 w 6447632"/>
              <a:gd name="connsiteY41" fmla="*/ 2901570 h 5753325"/>
              <a:gd name="connsiteX42" fmla="*/ 5723992 w 6447632"/>
              <a:gd name="connsiteY42" fmla="*/ 2998752 h 5753325"/>
              <a:gd name="connsiteX43" fmla="*/ 5557886 w 6447632"/>
              <a:gd name="connsiteY43" fmla="*/ 3329735 h 5753325"/>
              <a:gd name="connsiteX44" fmla="*/ 5471501 w 6447632"/>
              <a:gd name="connsiteY44" fmla="*/ 3462221 h 5753325"/>
              <a:gd name="connsiteX45" fmla="*/ 5465154 w 6447632"/>
              <a:gd name="connsiteY45" fmla="*/ 3541065 h 5753325"/>
              <a:gd name="connsiteX46" fmla="*/ 5437889 w 6447632"/>
              <a:gd name="connsiteY46" fmla="*/ 3559927 h 5753325"/>
              <a:gd name="connsiteX47" fmla="*/ 5432770 w 6447632"/>
              <a:gd name="connsiteY47" fmla="*/ 3562948 h 5753325"/>
              <a:gd name="connsiteX48" fmla="*/ 5406795 w 6447632"/>
              <a:gd name="connsiteY48" fmla="*/ 3578594 h 5753325"/>
              <a:gd name="connsiteX49" fmla="*/ 5381495 w 6447632"/>
              <a:gd name="connsiteY49" fmla="*/ 3599883 h 5753325"/>
              <a:gd name="connsiteX50" fmla="*/ 5363689 w 6447632"/>
              <a:gd name="connsiteY50" fmla="*/ 3633299 h 5753325"/>
              <a:gd name="connsiteX51" fmla="*/ 5291870 w 6447632"/>
              <a:gd name="connsiteY51" fmla="*/ 3799039 h 5753325"/>
              <a:gd name="connsiteX52" fmla="*/ 5241600 w 6447632"/>
              <a:gd name="connsiteY52" fmla="*/ 3894238 h 5753325"/>
              <a:gd name="connsiteX53" fmla="*/ 5211041 w 6447632"/>
              <a:gd name="connsiteY53" fmla="*/ 3924184 h 5753325"/>
              <a:gd name="connsiteX54" fmla="*/ 5176073 w 6447632"/>
              <a:gd name="connsiteY54" fmla="*/ 3970179 h 5753325"/>
              <a:gd name="connsiteX55" fmla="*/ 5172826 w 6447632"/>
              <a:gd name="connsiteY55" fmla="*/ 3991773 h 5753325"/>
              <a:gd name="connsiteX56" fmla="*/ 5157053 w 6447632"/>
              <a:gd name="connsiteY56" fmla="*/ 3997708 h 5753325"/>
              <a:gd name="connsiteX57" fmla="*/ 5127922 w 6447632"/>
              <a:gd name="connsiteY57" fmla="*/ 4022660 h 5753325"/>
              <a:gd name="connsiteX58" fmla="*/ 5020872 w 6447632"/>
              <a:gd name="connsiteY58" fmla="*/ 4075951 h 5753325"/>
              <a:gd name="connsiteX59" fmla="*/ 4991410 w 6447632"/>
              <a:gd name="connsiteY59" fmla="*/ 4087598 h 5753325"/>
              <a:gd name="connsiteX60" fmla="*/ 4930112 w 6447632"/>
              <a:gd name="connsiteY60" fmla="*/ 4138459 h 5753325"/>
              <a:gd name="connsiteX61" fmla="*/ 4834224 w 6447632"/>
              <a:gd name="connsiteY61" fmla="*/ 4231643 h 5753325"/>
              <a:gd name="connsiteX62" fmla="*/ 4812599 w 6447632"/>
              <a:gd name="connsiteY62" fmla="*/ 4249449 h 5753325"/>
              <a:gd name="connsiteX63" fmla="*/ 4789188 w 6447632"/>
              <a:gd name="connsiteY63" fmla="*/ 4256678 h 5753325"/>
              <a:gd name="connsiteX64" fmla="*/ 4779554 w 6447632"/>
              <a:gd name="connsiteY64" fmla="*/ 4251313 h 5753325"/>
              <a:gd name="connsiteX65" fmla="*/ 4766885 w 6447632"/>
              <a:gd name="connsiteY65" fmla="*/ 4259812 h 5753325"/>
              <a:gd name="connsiteX66" fmla="*/ 4762510 w 6447632"/>
              <a:gd name="connsiteY66" fmla="*/ 4260383 h 5753325"/>
              <a:gd name="connsiteX67" fmla="*/ 4738416 w 6447632"/>
              <a:gd name="connsiteY67" fmla="*/ 4265355 h 5753325"/>
              <a:gd name="connsiteX68" fmla="*/ 4712007 w 6447632"/>
              <a:gd name="connsiteY68" fmla="*/ 4317892 h 5753325"/>
              <a:gd name="connsiteX69" fmla="*/ 4658930 w 6447632"/>
              <a:gd name="connsiteY69" fmla="*/ 4348041 h 5753325"/>
              <a:gd name="connsiteX70" fmla="*/ 4443526 w 6447632"/>
              <a:gd name="connsiteY70" fmla="*/ 4507851 h 5753325"/>
              <a:gd name="connsiteX71" fmla="*/ 4289766 w 6447632"/>
              <a:gd name="connsiteY71" fmla="*/ 4711450 h 5753325"/>
              <a:gd name="connsiteX72" fmla="*/ 4150870 w 6447632"/>
              <a:gd name="connsiteY72" fmla="*/ 4818480 h 5753325"/>
              <a:gd name="connsiteX73" fmla="*/ 4006639 w 6447632"/>
              <a:gd name="connsiteY73" fmla="*/ 4933815 h 5753325"/>
              <a:gd name="connsiteX74" fmla="*/ 3298210 w 6447632"/>
              <a:gd name="connsiteY74" fmla="*/ 5070790 h 5753325"/>
              <a:gd name="connsiteX75" fmla="*/ 2947678 w 6447632"/>
              <a:gd name="connsiteY75" fmla="*/ 5117869 h 5753325"/>
              <a:gd name="connsiteX76" fmla="*/ 2822169 w 6447632"/>
              <a:gd name="connsiteY76" fmla="*/ 5129396 h 5753325"/>
              <a:gd name="connsiteX77" fmla="*/ 2538773 w 6447632"/>
              <a:gd name="connsiteY77" fmla="*/ 5313397 h 5753325"/>
              <a:gd name="connsiteX78" fmla="*/ 2014500 w 6447632"/>
              <a:gd name="connsiteY78" fmla="*/ 5519744 h 5753325"/>
              <a:gd name="connsiteX79" fmla="*/ 1934391 w 6447632"/>
              <a:gd name="connsiteY79" fmla="*/ 5591335 h 5753325"/>
              <a:gd name="connsiteX80" fmla="*/ 1892550 w 6447632"/>
              <a:gd name="connsiteY80" fmla="*/ 5649708 h 5753325"/>
              <a:gd name="connsiteX81" fmla="*/ 1854769 w 6447632"/>
              <a:gd name="connsiteY81" fmla="*/ 5647691 h 5753325"/>
              <a:gd name="connsiteX82" fmla="*/ 1809461 w 6447632"/>
              <a:gd name="connsiteY82" fmla="*/ 5648628 h 5753325"/>
              <a:gd name="connsiteX83" fmla="*/ 1745150 w 6447632"/>
              <a:gd name="connsiteY83" fmla="*/ 5693879 h 5753325"/>
              <a:gd name="connsiteX84" fmla="*/ 1713375 w 6447632"/>
              <a:gd name="connsiteY84" fmla="*/ 5684672 h 5753325"/>
              <a:gd name="connsiteX85" fmla="*/ 1707808 w 6447632"/>
              <a:gd name="connsiteY85" fmla="*/ 5682611 h 5753325"/>
              <a:gd name="connsiteX86" fmla="*/ 1679313 w 6447632"/>
              <a:gd name="connsiteY86" fmla="*/ 5672360 h 5753325"/>
              <a:gd name="connsiteX87" fmla="*/ 1646933 w 6447632"/>
              <a:gd name="connsiteY87" fmla="*/ 5666227 h 5753325"/>
              <a:gd name="connsiteX88" fmla="*/ 1610055 w 6447632"/>
              <a:gd name="connsiteY88" fmla="*/ 5673643 h 5753325"/>
              <a:gd name="connsiteX89" fmla="*/ 1437641 w 6447632"/>
              <a:gd name="connsiteY89" fmla="*/ 5723266 h 5753325"/>
              <a:gd name="connsiteX90" fmla="*/ 1332869 w 6447632"/>
              <a:gd name="connsiteY90" fmla="*/ 5744752 h 5753325"/>
              <a:gd name="connsiteX91" fmla="*/ 1290525 w 6447632"/>
              <a:gd name="connsiteY91" fmla="*/ 5740036 h 5753325"/>
              <a:gd name="connsiteX92" fmla="*/ 1233107 w 6447632"/>
              <a:gd name="connsiteY92" fmla="*/ 5742106 h 5753325"/>
              <a:gd name="connsiteX93" fmla="*/ 1214532 w 6447632"/>
              <a:gd name="connsiteY93" fmla="*/ 5753325 h 5753325"/>
              <a:gd name="connsiteX94" fmla="*/ 1199955 w 6447632"/>
              <a:gd name="connsiteY94" fmla="*/ 5744831 h 5753325"/>
              <a:gd name="connsiteX95" fmla="*/ 1162337 w 6447632"/>
              <a:gd name="connsiteY95" fmla="*/ 5738048 h 5753325"/>
              <a:gd name="connsiteX96" fmla="*/ 1053457 w 6447632"/>
              <a:gd name="connsiteY96" fmla="*/ 5688676 h 5753325"/>
              <a:gd name="connsiteX97" fmla="*/ 1025798 w 6447632"/>
              <a:gd name="connsiteY97" fmla="*/ 5673166 h 5753325"/>
              <a:gd name="connsiteX98" fmla="*/ 947900 w 6447632"/>
              <a:gd name="connsiteY98" fmla="*/ 5657848 h 5753325"/>
              <a:gd name="connsiteX99" fmla="*/ 815627 w 6447632"/>
              <a:gd name="connsiteY99" fmla="*/ 5642557 h 5753325"/>
              <a:gd name="connsiteX100" fmla="*/ 788251 w 6447632"/>
              <a:gd name="connsiteY100" fmla="*/ 5637065 h 5753325"/>
              <a:gd name="connsiteX101" fmla="*/ 767822 w 6447632"/>
              <a:gd name="connsiteY101" fmla="*/ 5623450 h 5753325"/>
              <a:gd name="connsiteX102" fmla="*/ 765791 w 6447632"/>
              <a:gd name="connsiteY102" fmla="*/ 5612539 h 5753325"/>
              <a:gd name="connsiteX103" fmla="*/ 751230 w 6447632"/>
              <a:gd name="connsiteY103" fmla="*/ 5608092 h 5753325"/>
              <a:gd name="connsiteX104" fmla="*/ 748008 w 6447632"/>
              <a:gd name="connsiteY104" fmla="*/ 5605052 h 5753325"/>
              <a:gd name="connsiteX105" fmla="*/ 728871 w 6447632"/>
              <a:gd name="connsiteY105" fmla="*/ 5589469 h 5753325"/>
              <a:gd name="connsiteX106" fmla="*/ 671898 w 6447632"/>
              <a:gd name="connsiteY106" fmla="*/ 5602363 h 5753325"/>
              <a:gd name="connsiteX107" fmla="*/ 615065 w 6447632"/>
              <a:gd name="connsiteY107" fmla="*/ 5580257 h 5753325"/>
              <a:gd name="connsiteX108" fmla="*/ 355785 w 6447632"/>
              <a:gd name="connsiteY108" fmla="*/ 5514383 h 5753325"/>
              <a:gd name="connsiteX109" fmla="*/ 102269 w 6447632"/>
              <a:gd name="connsiteY109" fmla="*/ 5524347 h 5753325"/>
              <a:gd name="connsiteX110" fmla="*/ 13160 w 6447632"/>
              <a:gd name="connsiteY110" fmla="*/ 5514159 h 5753325"/>
              <a:gd name="connsiteX111" fmla="*/ 0 w 6447632"/>
              <a:gd name="connsiteY111" fmla="*/ 5511735 h 5753325"/>
              <a:gd name="connsiteX112" fmla="*/ 0 w 6447632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426552 w 6447632"/>
              <a:gd name="connsiteY11" fmla="*/ 845805 h 5753325"/>
              <a:gd name="connsiteX12" fmla="*/ 6434072 w 6447632"/>
              <a:gd name="connsiteY12" fmla="*/ 910733 h 5753325"/>
              <a:gd name="connsiteX13" fmla="*/ 6432570 w 6447632"/>
              <a:gd name="connsiteY13" fmla="*/ 983394 h 5753325"/>
              <a:gd name="connsiteX14" fmla="*/ 6431878 w 6447632"/>
              <a:gd name="connsiteY14" fmla="*/ 1026728 h 5753325"/>
              <a:gd name="connsiteX15" fmla="*/ 6414269 w 6447632"/>
              <a:gd name="connsiteY15" fmla="*/ 1151111 h 5753325"/>
              <a:gd name="connsiteX16" fmla="*/ 6371722 w 6447632"/>
              <a:gd name="connsiteY16" fmla="*/ 1318080 h 5753325"/>
              <a:gd name="connsiteX17" fmla="*/ 6356023 w 6447632"/>
              <a:gd name="connsiteY17" fmla="*/ 1356227 h 5753325"/>
              <a:gd name="connsiteX18" fmla="*/ 6356157 w 6447632"/>
              <a:gd name="connsiteY18" fmla="*/ 1361967 h 5753325"/>
              <a:gd name="connsiteX19" fmla="*/ 6350613 w 6447632"/>
              <a:gd name="connsiteY19" fmla="*/ 1393569 h 5753325"/>
              <a:gd name="connsiteX20" fmla="*/ 6357062 w 6447632"/>
              <a:gd name="connsiteY20" fmla="*/ 1444071 h 5753325"/>
              <a:gd name="connsiteX21" fmla="*/ 6364832 w 6447632"/>
              <a:gd name="connsiteY21" fmla="*/ 1478763 h 5753325"/>
              <a:gd name="connsiteX22" fmla="*/ 6369745 w 6447632"/>
              <a:gd name="connsiteY22" fmla="*/ 1495680 h 5753325"/>
              <a:gd name="connsiteX23" fmla="*/ 6370898 w 6447632"/>
              <a:gd name="connsiteY23" fmla="*/ 1513331 h 5753325"/>
              <a:gd name="connsiteX24" fmla="*/ 6368801 w 6447632"/>
              <a:gd name="connsiteY24" fmla="*/ 1527414 h 5753325"/>
              <a:gd name="connsiteX25" fmla="*/ 6359177 w 6447632"/>
              <a:gd name="connsiteY25" fmla="*/ 1639513 h 5753325"/>
              <a:gd name="connsiteX26" fmla="*/ 6299489 w 6447632"/>
              <a:gd name="connsiteY26" fmla="*/ 1784860 h 5753325"/>
              <a:gd name="connsiteX27" fmla="*/ 6267878 w 6447632"/>
              <a:gd name="connsiteY27" fmla="*/ 1858572 h 5753325"/>
              <a:gd name="connsiteX28" fmla="*/ 6251146 w 6447632"/>
              <a:gd name="connsiteY28" fmla="*/ 1926167 h 5753325"/>
              <a:gd name="connsiteX29" fmla="*/ 6210686 w 6447632"/>
              <a:gd name="connsiteY29" fmla="*/ 2014834 h 5753325"/>
              <a:gd name="connsiteX30" fmla="*/ 6106652 w 6447632"/>
              <a:gd name="connsiteY30" fmla="*/ 2150572 h 5753325"/>
              <a:gd name="connsiteX31" fmla="*/ 6097813 w 6447632"/>
              <a:gd name="connsiteY31" fmla="*/ 2172208 h 5753325"/>
              <a:gd name="connsiteX32" fmla="*/ 6095990 w 6447632"/>
              <a:gd name="connsiteY32" fmla="*/ 2181185 h 5753325"/>
              <a:gd name="connsiteX33" fmla="*/ 6090126 w 6447632"/>
              <a:gd name="connsiteY33" fmla="*/ 2192533 h 5753325"/>
              <a:gd name="connsiteX34" fmla="*/ 6089503 w 6447632"/>
              <a:gd name="connsiteY34" fmla="*/ 2192543 h 5753325"/>
              <a:gd name="connsiteX35" fmla="*/ 6084946 w 6447632"/>
              <a:gd name="connsiteY35" fmla="*/ 2203694 h 5753325"/>
              <a:gd name="connsiteX36" fmla="*/ 5987861 w 6447632"/>
              <a:gd name="connsiteY36" fmla="*/ 2304868 h 5753325"/>
              <a:gd name="connsiteX37" fmla="*/ 5973439 w 6447632"/>
              <a:gd name="connsiteY37" fmla="*/ 2385635 h 5753325"/>
              <a:gd name="connsiteX38" fmla="*/ 5916727 w 6447632"/>
              <a:gd name="connsiteY38" fmla="*/ 2458777 h 5753325"/>
              <a:gd name="connsiteX39" fmla="*/ 5856524 w 6447632"/>
              <a:gd name="connsiteY39" fmla="*/ 2583281 h 5753325"/>
              <a:gd name="connsiteX40" fmla="*/ 5838091 w 6447632"/>
              <a:gd name="connsiteY40" fmla="*/ 2753474 h 5753325"/>
              <a:gd name="connsiteX41" fmla="*/ 5777471 w 6447632"/>
              <a:gd name="connsiteY41" fmla="*/ 2901570 h 5753325"/>
              <a:gd name="connsiteX42" fmla="*/ 5723992 w 6447632"/>
              <a:gd name="connsiteY42" fmla="*/ 2998752 h 5753325"/>
              <a:gd name="connsiteX43" fmla="*/ 5557886 w 6447632"/>
              <a:gd name="connsiteY43" fmla="*/ 3329735 h 5753325"/>
              <a:gd name="connsiteX44" fmla="*/ 5471501 w 6447632"/>
              <a:gd name="connsiteY44" fmla="*/ 3462221 h 5753325"/>
              <a:gd name="connsiteX45" fmla="*/ 5465154 w 6447632"/>
              <a:gd name="connsiteY45" fmla="*/ 3541065 h 5753325"/>
              <a:gd name="connsiteX46" fmla="*/ 5437889 w 6447632"/>
              <a:gd name="connsiteY46" fmla="*/ 3559927 h 5753325"/>
              <a:gd name="connsiteX47" fmla="*/ 5432770 w 6447632"/>
              <a:gd name="connsiteY47" fmla="*/ 3562948 h 5753325"/>
              <a:gd name="connsiteX48" fmla="*/ 5406795 w 6447632"/>
              <a:gd name="connsiteY48" fmla="*/ 3578594 h 5753325"/>
              <a:gd name="connsiteX49" fmla="*/ 5381495 w 6447632"/>
              <a:gd name="connsiteY49" fmla="*/ 3599883 h 5753325"/>
              <a:gd name="connsiteX50" fmla="*/ 5363689 w 6447632"/>
              <a:gd name="connsiteY50" fmla="*/ 3633299 h 5753325"/>
              <a:gd name="connsiteX51" fmla="*/ 5291870 w 6447632"/>
              <a:gd name="connsiteY51" fmla="*/ 3799039 h 5753325"/>
              <a:gd name="connsiteX52" fmla="*/ 5241600 w 6447632"/>
              <a:gd name="connsiteY52" fmla="*/ 3894238 h 5753325"/>
              <a:gd name="connsiteX53" fmla="*/ 5211041 w 6447632"/>
              <a:gd name="connsiteY53" fmla="*/ 3924184 h 5753325"/>
              <a:gd name="connsiteX54" fmla="*/ 5176073 w 6447632"/>
              <a:gd name="connsiteY54" fmla="*/ 3970179 h 5753325"/>
              <a:gd name="connsiteX55" fmla="*/ 5172826 w 6447632"/>
              <a:gd name="connsiteY55" fmla="*/ 3991773 h 5753325"/>
              <a:gd name="connsiteX56" fmla="*/ 5157053 w 6447632"/>
              <a:gd name="connsiteY56" fmla="*/ 3997708 h 5753325"/>
              <a:gd name="connsiteX57" fmla="*/ 5127922 w 6447632"/>
              <a:gd name="connsiteY57" fmla="*/ 4022660 h 5753325"/>
              <a:gd name="connsiteX58" fmla="*/ 5020872 w 6447632"/>
              <a:gd name="connsiteY58" fmla="*/ 4075951 h 5753325"/>
              <a:gd name="connsiteX59" fmla="*/ 4991410 w 6447632"/>
              <a:gd name="connsiteY59" fmla="*/ 4087598 h 5753325"/>
              <a:gd name="connsiteX60" fmla="*/ 4930112 w 6447632"/>
              <a:gd name="connsiteY60" fmla="*/ 4138459 h 5753325"/>
              <a:gd name="connsiteX61" fmla="*/ 4834224 w 6447632"/>
              <a:gd name="connsiteY61" fmla="*/ 4231643 h 5753325"/>
              <a:gd name="connsiteX62" fmla="*/ 4812599 w 6447632"/>
              <a:gd name="connsiteY62" fmla="*/ 4249449 h 5753325"/>
              <a:gd name="connsiteX63" fmla="*/ 4789188 w 6447632"/>
              <a:gd name="connsiteY63" fmla="*/ 4256678 h 5753325"/>
              <a:gd name="connsiteX64" fmla="*/ 4779554 w 6447632"/>
              <a:gd name="connsiteY64" fmla="*/ 4251313 h 5753325"/>
              <a:gd name="connsiteX65" fmla="*/ 4766885 w 6447632"/>
              <a:gd name="connsiteY65" fmla="*/ 4259812 h 5753325"/>
              <a:gd name="connsiteX66" fmla="*/ 4762510 w 6447632"/>
              <a:gd name="connsiteY66" fmla="*/ 4260383 h 5753325"/>
              <a:gd name="connsiteX67" fmla="*/ 4738416 w 6447632"/>
              <a:gd name="connsiteY67" fmla="*/ 4265355 h 5753325"/>
              <a:gd name="connsiteX68" fmla="*/ 4712007 w 6447632"/>
              <a:gd name="connsiteY68" fmla="*/ 4317892 h 5753325"/>
              <a:gd name="connsiteX69" fmla="*/ 4658930 w 6447632"/>
              <a:gd name="connsiteY69" fmla="*/ 4348041 h 5753325"/>
              <a:gd name="connsiteX70" fmla="*/ 4443526 w 6447632"/>
              <a:gd name="connsiteY70" fmla="*/ 4507851 h 5753325"/>
              <a:gd name="connsiteX71" fmla="*/ 4289766 w 6447632"/>
              <a:gd name="connsiteY71" fmla="*/ 4711450 h 5753325"/>
              <a:gd name="connsiteX72" fmla="*/ 4150870 w 6447632"/>
              <a:gd name="connsiteY72" fmla="*/ 4818480 h 5753325"/>
              <a:gd name="connsiteX73" fmla="*/ 4006639 w 6447632"/>
              <a:gd name="connsiteY73" fmla="*/ 4933815 h 5753325"/>
              <a:gd name="connsiteX74" fmla="*/ 3298210 w 6447632"/>
              <a:gd name="connsiteY74" fmla="*/ 5070790 h 5753325"/>
              <a:gd name="connsiteX75" fmla="*/ 2947678 w 6447632"/>
              <a:gd name="connsiteY75" fmla="*/ 5117869 h 5753325"/>
              <a:gd name="connsiteX76" fmla="*/ 2822169 w 6447632"/>
              <a:gd name="connsiteY76" fmla="*/ 5129396 h 5753325"/>
              <a:gd name="connsiteX77" fmla="*/ 2538773 w 6447632"/>
              <a:gd name="connsiteY77" fmla="*/ 5313397 h 5753325"/>
              <a:gd name="connsiteX78" fmla="*/ 2014500 w 6447632"/>
              <a:gd name="connsiteY78" fmla="*/ 5519744 h 5753325"/>
              <a:gd name="connsiteX79" fmla="*/ 1934391 w 6447632"/>
              <a:gd name="connsiteY79" fmla="*/ 5591335 h 5753325"/>
              <a:gd name="connsiteX80" fmla="*/ 1892550 w 6447632"/>
              <a:gd name="connsiteY80" fmla="*/ 5649708 h 5753325"/>
              <a:gd name="connsiteX81" fmla="*/ 1854769 w 6447632"/>
              <a:gd name="connsiteY81" fmla="*/ 5647691 h 5753325"/>
              <a:gd name="connsiteX82" fmla="*/ 1809461 w 6447632"/>
              <a:gd name="connsiteY82" fmla="*/ 5648628 h 5753325"/>
              <a:gd name="connsiteX83" fmla="*/ 1745150 w 6447632"/>
              <a:gd name="connsiteY83" fmla="*/ 5693879 h 5753325"/>
              <a:gd name="connsiteX84" fmla="*/ 1713375 w 6447632"/>
              <a:gd name="connsiteY84" fmla="*/ 5684672 h 5753325"/>
              <a:gd name="connsiteX85" fmla="*/ 1707808 w 6447632"/>
              <a:gd name="connsiteY85" fmla="*/ 5682611 h 5753325"/>
              <a:gd name="connsiteX86" fmla="*/ 1679313 w 6447632"/>
              <a:gd name="connsiteY86" fmla="*/ 5672360 h 5753325"/>
              <a:gd name="connsiteX87" fmla="*/ 1646933 w 6447632"/>
              <a:gd name="connsiteY87" fmla="*/ 5666227 h 5753325"/>
              <a:gd name="connsiteX88" fmla="*/ 1610055 w 6447632"/>
              <a:gd name="connsiteY88" fmla="*/ 5673643 h 5753325"/>
              <a:gd name="connsiteX89" fmla="*/ 1437641 w 6447632"/>
              <a:gd name="connsiteY89" fmla="*/ 5723266 h 5753325"/>
              <a:gd name="connsiteX90" fmla="*/ 1332869 w 6447632"/>
              <a:gd name="connsiteY90" fmla="*/ 5744752 h 5753325"/>
              <a:gd name="connsiteX91" fmla="*/ 1290525 w 6447632"/>
              <a:gd name="connsiteY91" fmla="*/ 5740036 h 5753325"/>
              <a:gd name="connsiteX92" fmla="*/ 1233107 w 6447632"/>
              <a:gd name="connsiteY92" fmla="*/ 5742106 h 5753325"/>
              <a:gd name="connsiteX93" fmla="*/ 1214532 w 6447632"/>
              <a:gd name="connsiteY93" fmla="*/ 5753325 h 5753325"/>
              <a:gd name="connsiteX94" fmla="*/ 1199955 w 6447632"/>
              <a:gd name="connsiteY94" fmla="*/ 5744831 h 5753325"/>
              <a:gd name="connsiteX95" fmla="*/ 1162337 w 6447632"/>
              <a:gd name="connsiteY95" fmla="*/ 5738048 h 5753325"/>
              <a:gd name="connsiteX96" fmla="*/ 1053457 w 6447632"/>
              <a:gd name="connsiteY96" fmla="*/ 5688676 h 5753325"/>
              <a:gd name="connsiteX97" fmla="*/ 1025798 w 6447632"/>
              <a:gd name="connsiteY97" fmla="*/ 5673166 h 5753325"/>
              <a:gd name="connsiteX98" fmla="*/ 947900 w 6447632"/>
              <a:gd name="connsiteY98" fmla="*/ 5657848 h 5753325"/>
              <a:gd name="connsiteX99" fmla="*/ 815627 w 6447632"/>
              <a:gd name="connsiteY99" fmla="*/ 5642557 h 5753325"/>
              <a:gd name="connsiteX100" fmla="*/ 788251 w 6447632"/>
              <a:gd name="connsiteY100" fmla="*/ 5637065 h 5753325"/>
              <a:gd name="connsiteX101" fmla="*/ 767822 w 6447632"/>
              <a:gd name="connsiteY101" fmla="*/ 5623450 h 5753325"/>
              <a:gd name="connsiteX102" fmla="*/ 765791 w 6447632"/>
              <a:gd name="connsiteY102" fmla="*/ 5612539 h 5753325"/>
              <a:gd name="connsiteX103" fmla="*/ 751230 w 6447632"/>
              <a:gd name="connsiteY103" fmla="*/ 5608092 h 5753325"/>
              <a:gd name="connsiteX104" fmla="*/ 748008 w 6447632"/>
              <a:gd name="connsiteY104" fmla="*/ 5605052 h 5753325"/>
              <a:gd name="connsiteX105" fmla="*/ 728871 w 6447632"/>
              <a:gd name="connsiteY105" fmla="*/ 5589469 h 5753325"/>
              <a:gd name="connsiteX106" fmla="*/ 671898 w 6447632"/>
              <a:gd name="connsiteY106" fmla="*/ 5602363 h 5753325"/>
              <a:gd name="connsiteX107" fmla="*/ 615065 w 6447632"/>
              <a:gd name="connsiteY107" fmla="*/ 5580257 h 5753325"/>
              <a:gd name="connsiteX108" fmla="*/ 355785 w 6447632"/>
              <a:gd name="connsiteY108" fmla="*/ 5514383 h 5753325"/>
              <a:gd name="connsiteX109" fmla="*/ 102269 w 6447632"/>
              <a:gd name="connsiteY109" fmla="*/ 5524347 h 5753325"/>
              <a:gd name="connsiteX110" fmla="*/ 13160 w 6447632"/>
              <a:gd name="connsiteY110" fmla="*/ 5514159 h 5753325"/>
              <a:gd name="connsiteX111" fmla="*/ 0 w 6447632"/>
              <a:gd name="connsiteY111" fmla="*/ 5511735 h 5753325"/>
              <a:gd name="connsiteX112" fmla="*/ 0 w 6447632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434072 w 6447632"/>
              <a:gd name="connsiteY12" fmla="*/ 910733 h 5753325"/>
              <a:gd name="connsiteX13" fmla="*/ 6432570 w 6447632"/>
              <a:gd name="connsiteY13" fmla="*/ 983394 h 5753325"/>
              <a:gd name="connsiteX14" fmla="*/ 6431878 w 6447632"/>
              <a:gd name="connsiteY14" fmla="*/ 1026728 h 5753325"/>
              <a:gd name="connsiteX15" fmla="*/ 6414269 w 6447632"/>
              <a:gd name="connsiteY15" fmla="*/ 1151111 h 5753325"/>
              <a:gd name="connsiteX16" fmla="*/ 6371722 w 6447632"/>
              <a:gd name="connsiteY16" fmla="*/ 1318080 h 5753325"/>
              <a:gd name="connsiteX17" fmla="*/ 6356023 w 6447632"/>
              <a:gd name="connsiteY17" fmla="*/ 1356227 h 5753325"/>
              <a:gd name="connsiteX18" fmla="*/ 6356157 w 6447632"/>
              <a:gd name="connsiteY18" fmla="*/ 1361967 h 5753325"/>
              <a:gd name="connsiteX19" fmla="*/ 6350613 w 6447632"/>
              <a:gd name="connsiteY19" fmla="*/ 1393569 h 5753325"/>
              <a:gd name="connsiteX20" fmla="*/ 6357062 w 6447632"/>
              <a:gd name="connsiteY20" fmla="*/ 1444071 h 5753325"/>
              <a:gd name="connsiteX21" fmla="*/ 6364832 w 6447632"/>
              <a:gd name="connsiteY21" fmla="*/ 1478763 h 5753325"/>
              <a:gd name="connsiteX22" fmla="*/ 6369745 w 6447632"/>
              <a:gd name="connsiteY22" fmla="*/ 1495680 h 5753325"/>
              <a:gd name="connsiteX23" fmla="*/ 6370898 w 6447632"/>
              <a:gd name="connsiteY23" fmla="*/ 1513331 h 5753325"/>
              <a:gd name="connsiteX24" fmla="*/ 6368801 w 6447632"/>
              <a:gd name="connsiteY24" fmla="*/ 1527414 h 5753325"/>
              <a:gd name="connsiteX25" fmla="*/ 6359177 w 6447632"/>
              <a:gd name="connsiteY25" fmla="*/ 1639513 h 5753325"/>
              <a:gd name="connsiteX26" fmla="*/ 6299489 w 6447632"/>
              <a:gd name="connsiteY26" fmla="*/ 1784860 h 5753325"/>
              <a:gd name="connsiteX27" fmla="*/ 6267878 w 6447632"/>
              <a:gd name="connsiteY27" fmla="*/ 1858572 h 5753325"/>
              <a:gd name="connsiteX28" fmla="*/ 6251146 w 6447632"/>
              <a:gd name="connsiteY28" fmla="*/ 1926167 h 5753325"/>
              <a:gd name="connsiteX29" fmla="*/ 6210686 w 6447632"/>
              <a:gd name="connsiteY29" fmla="*/ 2014834 h 5753325"/>
              <a:gd name="connsiteX30" fmla="*/ 6106652 w 6447632"/>
              <a:gd name="connsiteY30" fmla="*/ 2150572 h 5753325"/>
              <a:gd name="connsiteX31" fmla="*/ 6097813 w 6447632"/>
              <a:gd name="connsiteY31" fmla="*/ 2172208 h 5753325"/>
              <a:gd name="connsiteX32" fmla="*/ 6095990 w 6447632"/>
              <a:gd name="connsiteY32" fmla="*/ 2181185 h 5753325"/>
              <a:gd name="connsiteX33" fmla="*/ 6090126 w 6447632"/>
              <a:gd name="connsiteY33" fmla="*/ 2192533 h 5753325"/>
              <a:gd name="connsiteX34" fmla="*/ 6089503 w 6447632"/>
              <a:gd name="connsiteY34" fmla="*/ 2192543 h 5753325"/>
              <a:gd name="connsiteX35" fmla="*/ 6084946 w 6447632"/>
              <a:gd name="connsiteY35" fmla="*/ 2203694 h 5753325"/>
              <a:gd name="connsiteX36" fmla="*/ 5987861 w 6447632"/>
              <a:gd name="connsiteY36" fmla="*/ 2304868 h 5753325"/>
              <a:gd name="connsiteX37" fmla="*/ 5973439 w 6447632"/>
              <a:gd name="connsiteY37" fmla="*/ 2385635 h 5753325"/>
              <a:gd name="connsiteX38" fmla="*/ 5916727 w 6447632"/>
              <a:gd name="connsiteY38" fmla="*/ 2458777 h 5753325"/>
              <a:gd name="connsiteX39" fmla="*/ 5856524 w 6447632"/>
              <a:gd name="connsiteY39" fmla="*/ 2583281 h 5753325"/>
              <a:gd name="connsiteX40" fmla="*/ 5838091 w 6447632"/>
              <a:gd name="connsiteY40" fmla="*/ 2753474 h 5753325"/>
              <a:gd name="connsiteX41" fmla="*/ 5777471 w 6447632"/>
              <a:gd name="connsiteY41" fmla="*/ 2901570 h 5753325"/>
              <a:gd name="connsiteX42" fmla="*/ 5723992 w 6447632"/>
              <a:gd name="connsiteY42" fmla="*/ 2998752 h 5753325"/>
              <a:gd name="connsiteX43" fmla="*/ 5557886 w 6447632"/>
              <a:gd name="connsiteY43" fmla="*/ 3329735 h 5753325"/>
              <a:gd name="connsiteX44" fmla="*/ 5471501 w 6447632"/>
              <a:gd name="connsiteY44" fmla="*/ 3462221 h 5753325"/>
              <a:gd name="connsiteX45" fmla="*/ 5465154 w 6447632"/>
              <a:gd name="connsiteY45" fmla="*/ 3541065 h 5753325"/>
              <a:gd name="connsiteX46" fmla="*/ 5437889 w 6447632"/>
              <a:gd name="connsiteY46" fmla="*/ 3559927 h 5753325"/>
              <a:gd name="connsiteX47" fmla="*/ 5432770 w 6447632"/>
              <a:gd name="connsiteY47" fmla="*/ 3562948 h 5753325"/>
              <a:gd name="connsiteX48" fmla="*/ 5406795 w 6447632"/>
              <a:gd name="connsiteY48" fmla="*/ 3578594 h 5753325"/>
              <a:gd name="connsiteX49" fmla="*/ 5381495 w 6447632"/>
              <a:gd name="connsiteY49" fmla="*/ 3599883 h 5753325"/>
              <a:gd name="connsiteX50" fmla="*/ 5363689 w 6447632"/>
              <a:gd name="connsiteY50" fmla="*/ 3633299 h 5753325"/>
              <a:gd name="connsiteX51" fmla="*/ 5291870 w 6447632"/>
              <a:gd name="connsiteY51" fmla="*/ 3799039 h 5753325"/>
              <a:gd name="connsiteX52" fmla="*/ 5241600 w 6447632"/>
              <a:gd name="connsiteY52" fmla="*/ 3894238 h 5753325"/>
              <a:gd name="connsiteX53" fmla="*/ 5211041 w 6447632"/>
              <a:gd name="connsiteY53" fmla="*/ 3924184 h 5753325"/>
              <a:gd name="connsiteX54" fmla="*/ 5176073 w 6447632"/>
              <a:gd name="connsiteY54" fmla="*/ 3970179 h 5753325"/>
              <a:gd name="connsiteX55" fmla="*/ 5172826 w 6447632"/>
              <a:gd name="connsiteY55" fmla="*/ 3991773 h 5753325"/>
              <a:gd name="connsiteX56" fmla="*/ 5157053 w 6447632"/>
              <a:gd name="connsiteY56" fmla="*/ 3997708 h 5753325"/>
              <a:gd name="connsiteX57" fmla="*/ 5127922 w 6447632"/>
              <a:gd name="connsiteY57" fmla="*/ 4022660 h 5753325"/>
              <a:gd name="connsiteX58" fmla="*/ 5020872 w 6447632"/>
              <a:gd name="connsiteY58" fmla="*/ 4075951 h 5753325"/>
              <a:gd name="connsiteX59" fmla="*/ 4991410 w 6447632"/>
              <a:gd name="connsiteY59" fmla="*/ 4087598 h 5753325"/>
              <a:gd name="connsiteX60" fmla="*/ 4930112 w 6447632"/>
              <a:gd name="connsiteY60" fmla="*/ 4138459 h 5753325"/>
              <a:gd name="connsiteX61" fmla="*/ 4834224 w 6447632"/>
              <a:gd name="connsiteY61" fmla="*/ 4231643 h 5753325"/>
              <a:gd name="connsiteX62" fmla="*/ 4812599 w 6447632"/>
              <a:gd name="connsiteY62" fmla="*/ 4249449 h 5753325"/>
              <a:gd name="connsiteX63" fmla="*/ 4789188 w 6447632"/>
              <a:gd name="connsiteY63" fmla="*/ 4256678 h 5753325"/>
              <a:gd name="connsiteX64" fmla="*/ 4779554 w 6447632"/>
              <a:gd name="connsiteY64" fmla="*/ 4251313 h 5753325"/>
              <a:gd name="connsiteX65" fmla="*/ 4766885 w 6447632"/>
              <a:gd name="connsiteY65" fmla="*/ 4259812 h 5753325"/>
              <a:gd name="connsiteX66" fmla="*/ 4762510 w 6447632"/>
              <a:gd name="connsiteY66" fmla="*/ 4260383 h 5753325"/>
              <a:gd name="connsiteX67" fmla="*/ 4738416 w 6447632"/>
              <a:gd name="connsiteY67" fmla="*/ 4265355 h 5753325"/>
              <a:gd name="connsiteX68" fmla="*/ 4712007 w 6447632"/>
              <a:gd name="connsiteY68" fmla="*/ 4317892 h 5753325"/>
              <a:gd name="connsiteX69" fmla="*/ 4658930 w 6447632"/>
              <a:gd name="connsiteY69" fmla="*/ 4348041 h 5753325"/>
              <a:gd name="connsiteX70" fmla="*/ 4443526 w 6447632"/>
              <a:gd name="connsiteY70" fmla="*/ 4507851 h 5753325"/>
              <a:gd name="connsiteX71" fmla="*/ 4289766 w 6447632"/>
              <a:gd name="connsiteY71" fmla="*/ 4711450 h 5753325"/>
              <a:gd name="connsiteX72" fmla="*/ 4150870 w 6447632"/>
              <a:gd name="connsiteY72" fmla="*/ 4818480 h 5753325"/>
              <a:gd name="connsiteX73" fmla="*/ 4006639 w 6447632"/>
              <a:gd name="connsiteY73" fmla="*/ 4933815 h 5753325"/>
              <a:gd name="connsiteX74" fmla="*/ 3298210 w 6447632"/>
              <a:gd name="connsiteY74" fmla="*/ 5070790 h 5753325"/>
              <a:gd name="connsiteX75" fmla="*/ 2947678 w 6447632"/>
              <a:gd name="connsiteY75" fmla="*/ 5117869 h 5753325"/>
              <a:gd name="connsiteX76" fmla="*/ 2822169 w 6447632"/>
              <a:gd name="connsiteY76" fmla="*/ 5129396 h 5753325"/>
              <a:gd name="connsiteX77" fmla="*/ 2538773 w 6447632"/>
              <a:gd name="connsiteY77" fmla="*/ 5313397 h 5753325"/>
              <a:gd name="connsiteX78" fmla="*/ 2014500 w 6447632"/>
              <a:gd name="connsiteY78" fmla="*/ 5519744 h 5753325"/>
              <a:gd name="connsiteX79" fmla="*/ 1934391 w 6447632"/>
              <a:gd name="connsiteY79" fmla="*/ 5591335 h 5753325"/>
              <a:gd name="connsiteX80" fmla="*/ 1892550 w 6447632"/>
              <a:gd name="connsiteY80" fmla="*/ 5649708 h 5753325"/>
              <a:gd name="connsiteX81" fmla="*/ 1854769 w 6447632"/>
              <a:gd name="connsiteY81" fmla="*/ 5647691 h 5753325"/>
              <a:gd name="connsiteX82" fmla="*/ 1809461 w 6447632"/>
              <a:gd name="connsiteY82" fmla="*/ 5648628 h 5753325"/>
              <a:gd name="connsiteX83" fmla="*/ 1745150 w 6447632"/>
              <a:gd name="connsiteY83" fmla="*/ 5693879 h 5753325"/>
              <a:gd name="connsiteX84" fmla="*/ 1713375 w 6447632"/>
              <a:gd name="connsiteY84" fmla="*/ 5684672 h 5753325"/>
              <a:gd name="connsiteX85" fmla="*/ 1707808 w 6447632"/>
              <a:gd name="connsiteY85" fmla="*/ 5682611 h 5753325"/>
              <a:gd name="connsiteX86" fmla="*/ 1679313 w 6447632"/>
              <a:gd name="connsiteY86" fmla="*/ 5672360 h 5753325"/>
              <a:gd name="connsiteX87" fmla="*/ 1646933 w 6447632"/>
              <a:gd name="connsiteY87" fmla="*/ 5666227 h 5753325"/>
              <a:gd name="connsiteX88" fmla="*/ 1610055 w 6447632"/>
              <a:gd name="connsiteY88" fmla="*/ 5673643 h 5753325"/>
              <a:gd name="connsiteX89" fmla="*/ 1437641 w 6447632"/>
              <a:gd name="connsiteY89" fmla="*/ 5723266 h 5753325"/>
              <a:gd name="connsiteX90" fmla="*/ 1332869 w 6447632"/>
              <a:gd name="connsiteY90" fmla="*/ 5744752 h 5753325"/>
              <a:gd name="connsiteX91" fmla="*/ 1290525 w 6447632"/>
              <a:gd name="connsiteY91" fmla="*/ 5740036 h 5753325"/>
              <a:gd name="connsiteX92" fmla="*/ 1233107 w 6447632"/>
              <a:gd name="connsiteY92" fmla="*/ 5742106 h 5753325"/>
              <a:gd name="connsiteX93" fmla="*/ 1214532 w 6447632"/>
              <a:gd name="connsiteY93" fmla="*/ 5753325 h 5753325"/>
              <a:gd name="connsiteX94" fmla="*/ 1199955 w 6447632"/>
              <a:gd name="connsiteY94" fmla="*/ 5744831 h 5753325"/>
              <a:gd name="connsiteX95" fmla="*/ 1162337 w 6447632"/>
              <a:gd name="connsiteY95" fmla="*/ 5738048 h 5753325"/>
              <a:gd name="connsiteX96" fmla="*/ 1053457 w 6447632"/>
              <a:gd name="connsiteY96" fmla="*/ 5688676 h 5753325"/>
              <a:gd name="connsiteX97" fmla="*/ 1025798 w 6447632"/>
              <a:gd name="connsiteY97" fmla="*/ 5673166 h 5753325"/>
              <a:gd name="connsiteX98" fmla="*/ 947900 w 6447632"/>
              <a:gd name="connsiteY98" fmla="*/ 5657848 h 5753325"/>
              <a:gd name="connsiteX99" fmla="*/ 815627 w 6447632"/>
              <a:gd name="connsiteY99" fmla="*/ 5642557 h 5753325"/>
              <a:gd name="connsiteX100" fmla="*/ 788251 w 6447632"/>
              <a:gd name="connsiteY100" fmla="*/ 5637065 h 5753325"/>
              <a:gd name="connsiteX101" fmla="*/ 767822 w 6447632"/>
              <a:gd name="connsiteY101" fmla="*/ 5623450 h 5753325"/>
              <a:gd name="connsiteX102" fmla="*/ 765791 w 6447632"/>
              <a:gd name="connsiteY102" fmla="*/ 5612539 h 5753325"/>
              <a:gd name="connsiteX103" fmla="*/ 751230 w 6447632"/>
              <a:gd name="connsiteY103" fmla="*/ 5608092 h 5753325"/>
              <a:gd name="connsiteX104" fmla="*/ 748008 w 6447632"/>
              <a:gd name="connsiteY104" fmla="*/ 5605052 h 5753325"/>
              <a:gd name="connsiteX105" fmla="*/ 728871 w 6447632"/>
              <a:gd name="connsiteY105" fmla="*/ 5589469 h 5753325"/>
              <a:gd name="connsiteX106" fmla="*/ 671898 w 6447632"/>
              <a:gd name="connsiteY106" fmla="*/ 5602363 h 5753325"/>
              <a:gd name="connsiteX107" fmla="*/ 615065 w 6447632"/>
              <a:gd name="connsiteY107" fmla="*/ 5580257 h 5753325"/>
              <a:gd name="connsiteX108" fmla="*/ 355785 w 6447632"/>
              <a:gd name="connsiteY108" fmla="*/ 5514383 h 5753325"/>
              <a:gd name="connsiteX109" fmla="*/ 102269 w 6447632"/>
              <a:gd name="connsiteY109" fmla="*/ 5524347 h 5753325"/>
              <a:gd name="connsiteX110" fmla="*/ 13160 w 6447632"/>
              <a:gd name="connsiteY110" fmla="*/ 5514159 h 5753325"/>
              <a:gd name="connsiteX111" fmla="*/ 0 w 6447632"/>
              <a:gd name="connsiteY111" fmla="*/ 5511735 h 5753325"/>
              <a:gd name="connsiteX112" fmla="*/ 0 w 6447632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434072 w 6447632"/>
              <a:gd name="connsiteY12" fmla="*/ 910733 h 5753325"/>
              <a:gd name="connsiteX13" fmla="*/ 6432570 w 6447632"/>
              <a:gd name="connsiteY13" fmla="*/ 983394 h 5753325"/>
              <a:gd name="connsiteX14" fmla="*/ 6431878 w 6447632"/>
              <a:gd name="connsiteY14" fmla="*/ 1026728 h 5753325"/>
              <a:gd name="connsiteX15" fmla="*/ 6362266 w 6447632"/>
              <a:gd name="connsiteY15" fmla="*/ 1151111 h 5753325"/>
              <a:gd name="connsiteX16" fmla="*/ 6371722 w 6447632"/>
              <a:gd name="connsiteY16" fmla="*/ 1318080 h 5753325"/>
              <a:gd name="connsiteX17" fmla="*/ 6356023 w 6447632"/>
              <a:gd name="connsiteY17" fmla="*/ 1356227 h 5753325"/>
              <a:gd name="connsiteX18" fmla="*/ 6356157 w 6447632"/>
              <a:gd name="connsiteY18" fmla="*/ 1361967 h 5753325"/>
              <a:gd name="connsiteX19" fmla="*/ 6350613 w 6447632"/>
              <a:gd name="connsiteY19" fmla="*/ 1393569 h 5753325"/>
              <a:gd name="connsiteX20" fmla="*/ 6357062 w 6447632"/>
              <a:gd name="connsiteY20" fmla="*/ 1444071 h 5753325"/>
              <a:gd name="connsiteX21" fmla="*/ 6364832 w 6447632"/>
              <a:gd name="connsiteY21" fmla="*/ 1478763 h 5753325"/>
              <a:gd name="connsiteX22" fmla="*/ 6369745 w 6447632"/>
              <a:gd name="connsiteY22" fmla="*/ 1495680 h 5753325"/>
              <a:gd name="connsiteX23" fmla="*/ 6370898 w 6447632"/>
              <a:gd name="connsiteY23" fmla="*/ 1513331 h 5753325"/>
              <a:gd name="connsiteX24" fmla="*/ 6368801 w 6447632"/>
              <a:gd name="connsiteY24" fmla="*/ 1527414 h 5753325"/>
              <a:gd name="connsiteX25" fmla="*/ 6359177 w 6447632"/>
              <a:gd name="connsiteY25" fmla="*/ 1639513 h 5753325"/>
              <a:gd name="connsiteX26" fmla="*/ 6299489 w 6447632"/>
              <a:gd name="connsiteY26" fmla="*/ 1784860 h 5753325"/>
              <a:gd name="connsiteX27" fmla="*/ 6267878 w 6447632"/>
              <a:gd name="connsiteY27" fmla="*/ 1858572 h 5753325"/>
              <a:gd name="connsiteX28" fmla="*/ 6251146 w 6447632"/>
              <a:gd name="connsiteY28" fmla="*/ 1926167 h 5753325"/>
              <a:gd name="connsiteX29" fmla="*/ 6210686 w 6447632"/>
              <a:gd name="connsiteY29" fmla="*/ 2014834 h 5753325"/>
              <a:gd name="connsiteX30" fmla="*/ 6106652 w 6447632"/>
              <a:gd name="connsiteY30" fmla="*/ 2150572 h 5753325"/>
              <a:gd name="connsiteX31" fmla="*/ 6097813 w 6447632"/>
              <a:gd name="connsiteY31" fmla="*/ 2172208 h 5753325"/>
              <a:gd name="connsiteX32" fmla="*/ 6095990 w 6447632"/>
              <a:gd name="connsiteY32" fmla="*/ 2181185 h 5753325"/>
              <a:gd name="connsiteX33" fmla="*/ 6090126 w 6447632"/>
              <a:gd name="connsiteY33" fmla="*/ 2192533 h 5753325"/>
              <a:gd name="connsiteX34" fmla="*/ 6089503 w 6447632"/>
              <a:gd name="connsiteY34" fmla="*/ 2192543 h 5753325"/>
              <a:gd name="connsiteX35" fmla="*/ 6084946 w 6447632"/>
              <a:gd name="connsiteY35" fmla="*/ 2203694 h 5753325"/>
              <a:gd name="connsiteX36" fmla="*/ 5987861 w 6447632"/>
              <a:gd name="connsiteY36" fmla="*/ 2304868 h 5753325"/>
              <a:gd name="connsiteX37" fmla="*/ 5973439 w 6447632"/>
              <a:gd name="connsiteY37" fmla="*/ 2385635 h 5753325"/>
              <a:gd name="connsiteX38" fmla="*/ 5916727 w 6447632"/>
              <a:gd name="connsiteY38" fmla="*/ 2458777 h 5753325"/>
              <a:gd name="connsiteX39" fmla="*/ 5856524 w 6447632"/>
              <a:gd name="connsiteY39" fmla="*/ 2583281 h 5753325"/>
              <a:gd name="connsiteX40" fmla="*/ 5838091 w 6447632"/>
              <a:gd name="connsiteY40" fmla="*/ 2753474 h 5753325"/>
              <a:gd name="connsiteX41" fmla="*/ 5777471 w 6447632"/>
              <a:gd name="connsiteY41" fmla="*/ 2901570 h 5753325"/>
              <a:gd name="connsiteX42" fmla="*/ 5723992 w 6447632"/>
              <a:gd name="connsiteY42" fmla="*/ 2998752 h 5753325"/>
              <a:gd name="connsiteX43" fmla="*/ 5557886 w 6447632"/>
              <a:gd name="connsiteY43" fmla="*/ 3329735 h 5753325"/>
              <a:gd name="connsiteX44" fmla="*/ 5471501 w 6447632"/>
              <a:gd name="connsiteY44" fmla="*/ 3462221 h 5753325"/>
              <a:gd name="connsiteX45" fmla="*/ 5465154 w 6447632"/>
              <a:gd name="connsiteY45" fmla="*/ 3541065 h 5753325"/>
              <a:gd name="connsiteX46" fmla="*/ 5437889 w 6447632"/>
              <a:gd name="connsiteY46" fmla="*/ 3559927 h 5753325"/>
              <a:gd name="connsiteX47" fmla="*/ 5432770 w 6447632"/>
              <a:gd name="connsiteY47" fmla="*/ 3562948 h 5753325"/>
              <a:gd name="connsiteX48" fmla="*/ 5406795 w 6447632"/>
              <a:gd name="connsiteY48" fmla="*/ 3578594 h 5753325"/>
              <a:gd name="connsiteX49" fmla="*/ 5381495 w 6447632"/>
              <a:gd name="connsiteY49" fmla="*/ 3599883 h 5753325"/>
              <a:gd name="connsiteX50" fmla="*/ 5363689 w 6447632"/>
              <a:gd name="connsiteY50" fmla="*/ 3633299 h 5753325"/>
              <a:gd name="connsiteX51" fmla="*/ 5291870 w 6447632"/>
              <a:gd name="connsiteY51" fmla="*/ 3799039 h 5753325"/>
              <a:gd name="connsiteX52" fmla="*/ 5241600 w 6447632"/>
              <a:gd name="connsiteY52" fmla="*/ 3894238 h 5753325"/>
              <a:gd name="connsiteX53" fmla="*/ 5211041 w 6447632"/>
              <a:gd name="connsiteY53" fmla="*/ 3924184 h 5753325"/>
              <a:gd name="connsiteX54" fmla="*/ 5176073 w 6447632"/>
              <a:gd name="connsiteY54" fmla="*/ 3970179 h 5753325"/>
              <a:gd name="connsiteX55" fmla="*/ 5172826 w 6447632"/>
              <a:gd name="connsiteY55" fmla="*/ 3991773 h 5753325"/>
              <a:gd name="connsiteX56" fmla="*/ 5157053 w 6447632"/>
              <a:gd name="connsiteY56" fmla="*/ 3997708 h 5753325"/>
              <a:gd name="connsiteX57" fmla="*/ 5127922 w 6447632"/>
              <a:gd name="connsiteY57" fmla="*/ 4022660 h 5753325"/>
              <a:gd name="connsiteX58" fmla="*/ 5020872 w 6447632"/>
              <a:gd name="connsiteY58" fmla="*/ 4075951 h 5753325"/>
              <a:gd name="connsiteX59" fmla="*/ 4991410 w 6447632"/>
              <a:gd name="connsiteY59" fmla="*/ 4087598 h 5753325"/>
              <a:gd name="connsiteX60" fmla="*/ 4930112 w 6447632"/>
              <a:gd name="connsiteY60" fmla="*/ 4138459 h 5753325"/>
              <a:gd name="connsiteX61" fmla="*/ 4834224 w 6447632"/>
              <a:gd name="connsiteY61" fmla="*/ 4231643 h 5753325"/>
              <a:gd name="connsiteX62" fmla="*/ 4812599 w 6447632"/>
              <a:gd name="connsiteY62" fmla="*/ 4249449 h 5753325"/>
              <a:gd name="connsiteX63" fmla="*/ 4789188 w 6447632"/>
              <a:gd name="connsiteY63" fmla="*/ 4256678 h 5753325"/>
              <a:gd name="connsiteX64" fmla="*/ 4779554 w 6447632"/>
              <a:gd name="connsiteY64" fmla="*/ 4251313 h 5753325"/>
              <a:gd name="connsiteX65" fmla="*/ 4766885 w 6447632"/>
              <a:gd name="connsiteY65" fmla="*/ 4259812 h 5753325"/>
              <a:gd name="connsiteX66" fmla="*/ 4762510 w 6447632"/>
              <a:gd name="connsiteY66" fmla="*/ 4260383 h 5753325"/>
              <a:gd name="connsiteX67" fmla="*/ 4738416 w 6447632"/>
              <a:gd name="connsiteY67" fmla="*/ 4265355 h 5753325"/>
              <a:gd name="connsiteX68" fmla="*/ 4712007 w 6447632"/>
              <a:gd name="connsiteY68" fmla="*/ 4317892 h 5753325"/>
              <a:gd name="connsiteX69" fmla="*/ 4658930 w 6447632"/>
              <a:gd name="connsiteY69" fmla="*/ 4348041 h 5753325"/>
              <a:gd name="connsiteX70" fmla="*/ 4443526 w 6447632"/>
              <a:gd name="connsiteY70" fmla="*/ 4507851 h 5753325"/>
              <a:gd name="connsiteX71" fmla="*/ 4289766 w 6447632"/>
              <a:gd name="connsiteY71" fmla="*/ 4711450 h 5753325"/>
              <a:gd name="connsiteX72" fmla="*/ 4150870 w 6447632"/>
              <a:gd name="connsiteY72" fmla="*/ 4818480 h 5753325"/>
              <a:gd name="connsiteX73" fmla="*/ 4006639 w 6447632"/>
              <a:gd name="connsiteY73" fmla="*/ 4933815 h 5753325"/>
              <a:gd name="connsiteX74" fmla="*/ 3298210 w 6447632"/>
              <a:gd name="connsiteY74" fmla="*/ 5070790 h 5753325"/>
              <a:gd name="connsiteX75" fmla="*/ 2947678 w 6447632"/>
              <a:gd name="connsiteY75" fmla="*/ 5117869 h 5753325"/>
              <a:gd name="connsiteX76" fmla="*/ 2822169 w 6447632"/>
              <a:gd name="connsiteY76" fmla="*/ 5129396 h 5753325"/>
              <a:gd name="connsiteX77" fmla="*/ 2538773 w 6447632"/>
              <a:gd name="connsiteY77" fmla="*/ 5313397 h 5753325"/>
              <a:gd name="connsiteX78" fmla="*/ 2014500 w 6447632"/>
              <a:gd name="connsiteY78" fmla="*/ 5519744 h 5753325"/>
              <a:gd name="connsiteX79" fmla="*/ 1934391 w 6447632"/>
              <a:gd name="connsiteY79" fmla="*/ 5591335 h 5753325"/>
              <a:gd name="connsiteX80" fmla="*/ 1892550 w 6447632"/>
              <a:gd name="connsiteY80" fmla="*/ 5649708 h 5753325"/>
              <a:gd name="connsiteX81" fmla="*/ 1854769 w 6447632"/>
              <a:gd name="connsiteY81" fmla="*/ 5647691 h 5753325"/>
              <a:gd name="connsiteX82" fmla="*/ 1809461 w 6447632"/>
              <a:gd name="connsiteY82" fmla="*/ 5648628 h 5753325"/>
              <a:gd name="connsiteX83" fmla="*/ 1745150 w 6447632"/>
              <a:gd name="connsiteY83" fmla="*/ 5693879 h 5753325"/>
              <a:gd name="connsiteX84" fmla="*/ 1713375 w 6447632"/>
              <a:gd name="connsiteY84" fmla="*/ 5684672 h 5753325"/>
              <a:gd name="connsiteX85" fmla="*/ 1707808 w 6447632"/>
              <a:gd name="connsiteY85" fmla="*/ 5682611 h 5753325"/>
              <a:gd name="connsiteX86" fmla="*/ 1679313 w 6447632"/>
              <a:gd name="connsiteY86" fmla="*/ 5672360 h 5753325"/>
              <a:gd name="connsiteX87" fmla="*/ 1646933 w 6447632"/>
              <a:gd name="connsiteY87" fmla="*/ 5666227 h 5753325"/>
              <a:gd name="connsiteX88" fmla="*/ 1610055 w 6447632"/>
              <a:gd name="connsiteY88" fmla="*/ 5673643 h 5753325"/>
              <a:gd name="connsiteX89" fmla="*/ 1437641 w 6447632"/>
              <a:gd name="connsiteY89" fmla="*/ 5723266 h 5753325"/>
              <a:gd name="connsiteX90" fmla="*/ 1332869 w 6447632"/>
              <a:gd name="connsiteY90" fmla="*/ 5744752 h 5753325"/>
              <a:gd name="connsiteX91" fmla="*/ 1290525 w 6447632"/>
              <a:gd name="connsiteY91" fmla="*/ 5740036 h 5753325"/>
              <a:gd name="connsiteX92" fmla="*/ 1233107 w 6447632"/>
              <a:gd name="connsiteY92" fmla="*/ 5742106 h 5753325"/>
              <a:gd name="connsiteX93" fmla="*/ 1214532 w 6447632"/>
              <a:gd name="connsiteY93" fmla="*/ 5753325 h 5753325"/>
              <a:gd name="connsiteX94" fmla="*/ 1199955 w 6447632"/>
              <a:gd name="connsiteY94" fmla="*/ 5744831 h 5753325"/>
              <a:gd name="connsiteX95" fmla="*/ 1162337 w 6447632"/>
              <a:gd name="connsiteY95" fmla="*/ 5738048 h 5753325"/>
              <a:gd name="connsiteX96" fmla="*/ 1053457 w 6447632"/>
              <a:gd name="connsiteY96" fmla="*/ 5688676 h 5753325"/>
              <a:gd name="connsiteX97" fmla="*/ 1025798 w 6447632"/>
              <a:gd name="connsiteY97" fmla="*/ 5673166 h 5753325"/>
              <a:gd name="connsiteX98" fmla="*/ 947900 w 6447632"/>
              <a:gd name="connsiteY98" fmla="*/ 5657848 h 5753325"/>
              <a:gd name="connsiteX99" fmla="*/ 815627 w 6447632"/>
              <a:gd name="connsiteY99" fmla="*/ 5642557 h 5753325"/>
              <a:gd name="connsiteX100" fmla="*/ 788251 w 6447632"/>
              <a:gd name="connsiteY100" fmla="*/ 5637065 h 5753325"/>
              <a:gd name="connsiteX101" fmla="*/ 767822 w 6447632"/>
              <a:gd name="connsiteY101" fmla="*/ 5623450 h 5753325"/>
              <a:gd name="connsiteX102" fmla="*/ 765791 w 6447632"/>
              <a:gd name="connsiteY102" fmla="*/ 5612539 h 5753325"/>
              <a:gd name="connsiteX103" fmla="*/ 751230 w 6447632"/>
              <a:gd name="connsiteY103" fmla="*/ 5608092 h 5753325"/>
              <a:gd name="connsiteX104" fmla="*/ 748008 w 6447632"/>
              <a:gd name="connsiteY104" fmla="*/ 5605052 h 5753325"/>
              <a:gd name="connsiteX105" fmla="*/ 728871 w 6447632"/>
              <a:gd name="connsiteY105" fmla="*/ 5589469 h 5753325"/>
              <a:gd name="connsiteX106" fmla="*/ 671898 w 6447632"/>
              <a:gd name="connsiteY106" fmla="*/ 5602363 h 5753325"/>
              <a:gd name="connsiteX107" fmla="*/ 615065 w 6447632"/>
              <a:gd name="connsiteY107" fmla="*/ 5580257 h 5753325"/>
              <a:gd name="connsiteX108" fmla="*/ 355785 w 6447632"/>
              <a:gd name="connsiteY108" fmla="*/ 5514383 h 5753325"/>
              <a:gd name="connsiteX109" fmla="*/ 102269 w 6447632"/>
              <a:gd name="connsiteY109" fmla="*/ 5524347 h 5753325"/>
              <a:gd name="connsiteX110" fmla="*/ 13160 w 6447632"/>
              <a:gd name="connsiteY110" fmla="*/ 5514159 h 5753325"/>
              <a:gd name="connsiteX111" fmla="*/ 0 w 6447632"/>
              <a:gd name="connsiteY111" fmla="*/ 5511735 h 5753325"/>
              <a:gd name="connsiteX112" fmla="*/ 0 w 6447632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434072 w 6447632"/>
              <a:gd name="connsiteY12" fmla="*/ 910733 h 5753325"/>
              <a:gd name="connsiteX13" fmla="*/ 6432570 w 6447632"/>
              <a:gd name="connsiteY13" fmla="*/ 983394 h 5753325"/>
              <a:gd name="connsiteX14" fmla="*/ 6405877 w 6447632"/>
              <a:gd name="connsiteY14" fmla="*/ 1026728 h 5753325"/>
              <a:gd name="connsiteX15" fmla="*/ 6362266 w 6447632"/>
              <a:gd name="connsiteY15" fmla="*/ 1151111 h 5753325"/>
              <a:gd name="connsiteX16" fmla="*/ 6371722 w 6447632"/>
              <a:gd name="connsiteY16" fmla="*/ 1318080 h 5753325"/>
              <a:gd name="connsiteX17" fmla="*/ 6356023 w 6447632"/>
              <a:gd name="connsiteY17" fmla="*/ 1356227 h 5753325"/>
              <a:gd name="connsiteX18" fmla="*/ 6356157 w 6447632"/>
              <a:gd name="connsiteY18" fmla="*/ 1361967 h 5753325"/>
              <a:gd name="connsiteX19" fmla="*/ 6350613 w 6447632"/>
              <a:gd name="connsiteY19" fmla="*/ 1393569 h 5753325"/>
              <a:gd name="connsiteX20" fmla="*/ 6357062 w 6447632"/>
              <a:gd name="connsiteY20" fmla="*/ 1444071 h 5753325"/>
              <a:gd name="connsiteX21" fmla="*/ 6364832 w 6447632"/>
              <a:gd name="connsiteY21" fmla="*/ 1478763 h 5753325"/>
              <a:gd name="connsiteX22" fmla="*/ 6369745 w 6447632"/>
              <a:gd name="connsiteY22" fmla="*/ 1495680 h 5753325"/>
              <a:gd name="connsiteX23" fmla="*/ 6370898 w 6447632"/>
              <a:gd name="connsiteY23" fmla="*/ 1513331 h 5753325"/>
              <a:gd name="connsiteX24" fmla="*/ 6368801 w 6447632"/>
              <a:gd name="connsiteY24" fmla="*/ 1527414 h 5753325"/>
              <a:gd name="connsiteX25" fmla="*/ 6359177 w 6447632"/>
              <a:gd name="connsiteY25" fmla="*/ 1639513 h 5753325"/>
              <a:gd name="connsiteX26" fmla="*/ 6299489 w 6447632"/>
              <a:gd name="connsiteY26" fmla="*/ 1784860 h 5753325"/>
              <a:gd name="connsiteX27" fmla="*/ 6267878 w 6447632"/>
              <a:gd name="connsiteY27" fmla="*/ 1858572 h 5753325"/>
              <a:gd name="connsiteX28" fmla="*/ 6251146 w 6447632"/>
              <a:gd name="connsiteY28" fmla="*/ 1926167 h 5753325"/>
              <a:gd name="connsiteX29" fmla="*/ 6210686 w 6447632"/>
              <a:gd name="connsiteY29" fmla="*/ 2014834 h 5753325"/>
              <a:gd name="connsiteX30" fmla="*/ 6106652 w 6447632"/>
              <a:gd name="connsiteY30" fmla="*/ 2150572 h 5753325"/>
              <a:gd name="connsiteX31" fmla="*/ 6097813 w 6447632"/>
              <a:gd name="connsiteY31" fmla="*/ 2172208 h 5753325"/>
              <a:gd name="connsiteX32" fmla="*/ 6095990 w 6447632"/>
              <a:gd name="connsiteY32" fmla="*/ 2181185 h 5753325"/>
              <a:gd name="connsiteX33" fmla="*/ 6090126 w 6447632"/>
              <a:gd name="connsiteY33" fmla="*/ 2192533 h 5753325"/>
              <a:gd name="connsiteX34" fmla="*/ 6089503 w 6447632"/>
              <a:gd name="connsiteY34" fmla="*/ 2192543 h 5753325"/>
              <a:gd name="connsiteX35" fmla="*/ 6084946 w 6447632"/>
              <a:gd name="connsiteY35" fmla="*/ 2203694 h 5753325"/>
              <a:gd name="connsiteX36" fmla="*/ 5987861 w 6447632"/>
              <a:gd name="connsiteY36" fmla="*/ 2304868 h 5753325"/>
              <a:gd name="connsiteX37" fmla="*/ 5973439 w 6447632"/>
              <a:gd name="connsiteY37" fmla="*/ 2385635 h 5753325"/>
              <a:gd name="connsiteX38" fmla="*/ 5916727 w 6447632"/>
              <a:gd name="connsiteY38" fmla="*/ 2458777 h 5753325"/>
              <a:gd name="connsiteX39" fmla="*/ 5856524 w 6447632"/>
              <a:gd name="connsiteY39" fmla="*/ 2583281 h 5753325"/>
              <a:gd name="connsiteX40" fmla="*/ 5838091 w 6447632"/>
              <a:gd name="connsiteY40" fmla="*/ 2753474 h 5753325"/>
              <a:gd name="connsiteX41" fmla="*/ 5777471 w 6447632"/>
              <a:gd name="connsiteY41" fmla="*/ 2901570 h 5753325"/>
              <a:gd name="connsiteX42" fmla="*/ 5723992 w 6447632"/>
              <a:gd name="connsiteY42" fmla="*/ 2998752 h 5753325"/>
              <a:gd name="connsiteX43" fmla="*/ 5557886 w 6447632"/>
              <a:gd name="connsiteY43" fmla="*/ 3329735 h 5753325"/>
              <a:gd name="connsiteX44" fmla="*/ 5471501 w 6447632"/>
              <a:gd name="connsiteY44" fmla="*/ 3462221 h 5753325"/>
              <a:gd name="connsiteX45" fmla="*/ 5465154 w 6447632"/>
              <a:gd name="connsiteY45" fmla="*/ 3541065 h 5753325"/>
              <a:gd name="connsiteX46" fmla="*/ 5437889 w 6447632"/>
              <a:gd name="connsiteY46" fmla="*/ 3559927 h 5753325"/>
              <a:gd name="connsiteX47" fmla="*/ 5432770 w 6447632"/>
              <a:gd name="connsiteY47" fmla="*/ 3562948 h 5753325"/>
              <a:gd name="connsiteX48" fmla="*/ 5406795 w 6447632"/>
              <a:gd name="connsiteY48" fmla="*/ 3578594 h 5753325"/>
              <a:gd name="connsiteX49" fmla="*/ 5381495 w 6447632"/>
              <a:gd name="connsiteY49" fmla="*/ 3599883 h 5753325"/>
              <a:gd name="connsiteX50" fmla="*/ 5363689 w 6447632"/>
              <a:gd name="connsiteY50" fmla="*/ 3633299 h 5753325"/>
              <a:gd name="connsiteX51" fmla="*/ 5291870 w 6447632"/>
              <a:gd name="connsiteY51" fmla="*/ 3799039 h 5753325"/>
              <a:gd name="connsiteX52" fmla="*/ 5241600 w 6447632"/>
              <a:gd name="connsiteY52" fmla="*/ 3894238 h 5753325"/>
              <a:gd name="connsiteX53" fmla="*/ 5211041 w 6447632"/>
              <a:gd name="connsiteY53" fmla="*/ 3924184 h 5753325"/>
              <a:gd name="connsiteX54" fmla="*/ 5176073 w 6447632"/>
              <a:gd name="connsiteY54" fmla="*/ 3970179 h 5753325"/>
              <a:gd name="connsiteX55" fmla="*/ 5172826 w 6447632"/>
              <a:gd name="connsiteY55" fmla="*/ 3991773 h 5753325"/>
              <a:gd name="connsiteX56" fmla="*/ 5157053 w 6447632"/>
              <a:gd name="connsiteY56" fmla="*/ 3997708 h 5753325"/>
              <a:gd name="connsiteX57" fmla="*/ 5127922 w 6447632"/>
              <a:gd name="connsiteY57" fmla="*/ 4022660 h 5753325"/>
              <a:gd name="connsiteX58" fmla="*/ 5020872 w 6447632"/>
              <a:gd name="connsiteY58" fmla="*/ 4075951 h 5753325"/>
              <a:gd name="connsiteX59" fmla="*/ 4991410 w 6447632"/>
              <a:gd name="connsiteY59" fmla="*/ 4087598 h 5753325"/>
              <a:gd name="connsiteX60" fmla="*/ 4930112 w 6447632"/>
              <a:gd name="connsiteY60" fmla="*/ 4138459 h 5753325"/>
              <a:gd name="connsiteX61" fmla="*/ 4834224 w 6447632"/>
              <a:gd name="connsiteY61" fmla="*/ 4231643 h 5753325"/>
              <a:gd name="connsiteX62" fmla="*/ 4812599 w 6447632"/>
              <a:gd name="connsiteY62" fmla="*/ 4249449 h 5753325"/>
              <a:gd name="connsiteX63" fmla="*/ 4789188 w 6447632"/>
              <a:gd name="connsiteY63" fmla="*/ 4256678 h 5753325"/>
              <a:gd name="connsiteX64" fmla="*/ 4779554 w 6447632"/>
              <a:gd name="connsiteY64" fmla="*/ 4251313 h 5753325"/>
              <a:gd name="connsiteX65" fmla="*/ 4766885 w 6447632"/>
              <a:gd name="connsiteY65" fmla="*/ 4259812 h 5753325"/>
              <a:gd name="connsiteX66" fmla="*/ 4762510 w 6447632"/>
              <a:gd name="connsiteY66" fmla="*/ 4260383 h 5753325"/>
              <a:gd name="connsiteX67" fmla="*/ 4738416 w 6447632"/>
              <a:gd name="connsiteY67" fmla="*/ 4265355 h 5753325"/>
              <a:gd name="connsiteX68" fmla="*/ 4712007 w 6447632"/>
              <a:gd name="connsiteY68" fmla="*/ 4317892 h 5753325"/>
              <a:gd name="connsiteX69" fmla="*/ 4658930 w 6447632"/>
              <a:gd name="connsiteY69" fmla="*/ 4348041 h 5753325"/>
              <a:gd name="connsiteX70" fmla="*/ 4443526 w 6447632"/>
              <a:gd name="connsiteY70" fmla="*/ 4507851 h 5753325"/>
              <a:gd name="connsiteX71" fmla="*/ 4289766 w 6447632"/>
              <a:gd name="connsiteY71" fmla="*/ 4711450 h 5753325"/>
              <a:gd name="connsiteX72" fmla="*/ 4150870 w 6447632"/>
              <a:gd name="connsiteY72" fmla="*/ 4818480 h 5753325"/>
              <a:gd name="connsiteX73" fmla="*/ 4006639 w 6447632"/>
              <a:gd name="connsiteY73" fmla="*/ 4933815 h 5753325"/>
              <a:gd name="connsiteX74" fmla="*/ 3298210 w 6447632"/>
              <a:gd name="connsiteY74" fmla="*/ 5070790 h 5753325"/>
              <a:gd name="connsiteX75" fmla="*/ 2947678 w 6447632"/>
              <a:gd name="connsiteY75" fmla="*/ 5117869 h 5753325"/>
              <a:gd name="connsiteX76" fmla="*/ 2822169 w 6447632"/>
              <a:gd name="connsiteY76" fmla="*/ 5129396 h 5753325"/>
              <a:gd name="connsiteX77" fmla="*/ 2538773 w 6447632"/>
              <a:gd name="connsiteY77" fmla="*/ 5313397 h 5753325"/>
              <a:gd name="connsiteX78" fmla="*/ 2014500 w 6447632"/>
              <a:gd name="connsiteY78" fmla="*/ 5519744 h 5753325"/>
              <a:gd name="connsiteX79" fmla="*/ 1934391 w 6447632"/>
              <a:gd name="connsiteY79" fmla="*/ 5591335 h 5753325"/>
              <a:gd name="connsiteX80" fmla="*/ 1892550 w 6447632"/>
              <a:gd name="connsiteY80" fmla="*/ 5649708 h 5753325"/>
              <a:gd name="connsiteX81" fmla="*/ 1854769 w 6447632"/>
              <a:gd name="connsiteY81" fmla="*/ 5647691 h 5753325"/>
              <a:gd name="connsiteX82" fmla="*/ 1809461 w 6447632"/>
              <a:gd name="connsiteY82" fmla="*/ 5648628 h 5753325"/>
              <a:gd name="connsiteX83" fmla="*/ 1745150 w 6447632"/>
              <a:gd name="connsiteY83" fmla="*/ 5693879 h 5753325"/>
              <a:gd name="connsiteX84" fmla="*/ 1713375 w 6447632"/>
              <a:gd name="connsiteY84" fmla="*/ 5684672 h 5753325"/>
              <a:gd name="connsiteX85" fmla="*/ 1707808 w 6447632"/>
              <a:gd name="connsiteY85" fmla="*/ 5682611 h 5753325"/>
              <a:gd name="connsiteX86" fmla="*/ 1679313 w 6447632"/>
              <a:gd name="connsiteY86" fmla="*/ 5672360 h 5753325"/>
              <a:gd name="connsiteX87" fmla="*/ 1646933 w 6447632"/>
              <a:gd name="connsiteY87" fmla="*/ 5666227 h 5753325"/>
              <a:gd name="connsiteX88" fmla="*/ 1610055 w 6447632"/>
              <a:gd name="connsiteY88" fmla="*/ 5673643 h 5753325"/>
              <a:gd name="connsiteX89" fmla="*/ 1437641 w 6447632"/>
              <a:gd name="connsiteY89" fmla="*/ 5723266 h 5753325"/>
              <a:gd name="connsiteX90" fmla="*/ 1332869 w 6447632"/>
              <a:gd name="connsiteY90" fmla="*/ 5744752 h 5753325"/>
              <a:gd name="connsiteX91" fmla="*/ 1290525 w 6447632"/>
              <a:gd name="connsiteY91" fmla="*/ 5740036 h 5753325"/>
              <a:gd name="connsiteX92" fmla="*/ 1233107 w 6447632"/>
              <a:gd name="connsiteY92" fmla="*/ 5742106 h 5753325"/>
              <a:gd name="connsiteX93" fmla="*/ 1214532 w 6447632"/>
              <a:gd name="connsiteY93" fmla="*/ 5753325 h 5753325"/>
              <a:gd name="connsiteX94" fmla="*/ 1199955 w 6447632"/>
              <a:gd name="connsiteY94" fmla="*/ 5744831 h 5753325"/>
              <a:gd name="connsiteX95" fmla="*/ 1162337 w 6447632"/>
              <a:gd name="connsiteY95" fmla="*/ 5738048 h 5753325"/>
              <a:gd name="connsiteX96" fmla="*/ 1053457 w 6447632"/>
              <a:gd name="connsiteY96" fmla="*/ 5688676 h 5753325"/>
              <a:gd name="connsiteX97" fmla="*/ 1025798 w 6447632"/>
              <a:gd name="connsiteY97" fmla="*/ 5673166 h 5753325"/>
              <a:gd name="connsiteX98" fmla="*/ 947900 w 6447632"/>
              <a:gd name="connsiteY98" fmla="*/ 5657848 h 5753325"/>
              <a:gd name="connsiteX99" fmla="*/ 815627 w 6447632"/>
              <a:gd name="connsiteY99" fmla="*/ 5642557 h 5753325"/>
              <a:gd name="connsiteX100" fmla="*/ 788251 w 6447632"/>
              <a:gd name="connsiteY100" fmla="*/ 5637065 h 5753325"/>
              <a:gd name="connsiteX101" fmla="*/ 767822 w 6447632"/>
              <a:gd name="connsiteY101" fmla="*/ 5623450 h 5753325"/>
              <a:gd name="connsiteX102" fmla="*/ 765791 w 6447632"/>
              <a:gd name="connsiteY102" fmla="*/ 5612539 h 5753325"/>
              <a:gd name="connsiteX103" fmla="*/ 751230 w 6447632"/>
              <a:gd name="connsiteY103" fmla="*/ 5608092 h 5753325"/>
              <a:gd name="connsiteX104" fmla="*/ 748008 w 6447632"/>
              <a:gd name="connsiteY104" fmla="*/ 5605052 h 5753325"/>
              <a:gd name="connsiteX105" fmla="*/ 728871 w 6447632"/>
              <a:gd name="connsiteY105" fmla="*/ 5589469 h 5753325"/>
              <a:gd name="connsiteX106" fmla="*/ 671898 w 6447632"/>
              <a:gd name="connsiteY106" fmla="*/ 5602363 h 5753325"/>
              <a:gd name="connsiteX107" fmla="*/ 615065 w 6447632"/>
              <a:gd name="connsiteY107" fmla="*/ 5580257 h 5753325"/>
              <a:gd name="connsiteX108" fmla="*/ 355785 w 6447632"/>
              <a:gd name="connsiteY108" fmla="*/ 5514383 h 5753325"/>
              <a:gd name="connsiteX109" fmla="*/ 102269 w 6447632"/>
              <a:gd name="connsiteY109" fmla="*/ 5524347 h 5753325"/>
              <a:gd name="connsiteX110" fmla="*/ 13160 w 6447632"/>
              <a:gd name="connsiteY110" fmla="*/ 5514159 h 5753325"/>
              <a:gd name="connsiteX111" fmla="*/ 0 w 6447632"/>
              <a:gd name="connsiteY111" fmla="*/ 5511735 h 5753325"/>
              <a:gd name="connsiteX112" fmla="*/ 0 w 6447632"/>
              <a:gd name="connsiteY112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434072 w 6447632"/>
              <a:gd name="connsiteY12" fmla="*/ 910733 h 5753325"/>
              <a:gd name="connsiteX13" fmla="*/ 6405877 w 6447632"/>
              <a:gd name="connsiteY13" fmla="*/ 1026728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71501 w 6447632"/>
              <a:gd name="connsiteY43" fmla="*/ 3462221 h 5753325"/>
              <a:gd name="connsiteX44" fmla="*/ 5465154 w 6447632"/>
              <a:gd name="connsiteY44" fmla="*/ 3541065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405877 w 6447632"/>
              <a:gd name="connsiteY13" fmla="*/ 1026728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71501 w 6447632"/>
              <a:gd name="connsiteY43" fmla="*/ 3462221 h 5753325"/>
              <a:gd name="connsiteX44" fmla="*/ 5465154 w 6447632"/>
              <a:gd name="connsiteY44" fmla="*/ 3541065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71501 w 6447632"/>
              <a:gd name="connsiteY43" fmla="*/ 3462221 h 5753325"/>
              <a:gd name="connsiteX44" fmla="*/ 5465154 w 6447632"/>
              <a:gd name="connsiteY44" fmla="*/ 3541065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83942 w 6447632"/>
              <a:gd name="connsiteY43" fmla="*/ 3416604 h 5753325"/>
              <a:gd name="connsiteX44" fmla="*/ 5465154 w 6447632"/>
              <a:gd name="connsiteY44" fmla="*/ 3541065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83942 w 6447632"/>
              <a:gd name="connsiteY43" fmla="*/ 3416604 h 5753325"/>
              <a:gd name="connsiteX44" fmla="*/ 5465154 w 6447632"/>
              <a:gd name="connsiteY44" fmla="*/ 3541065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29735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723992 w 6447632"/>
              <a:gd name="connsiteY41" fmla="*/ 2998752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77471 w 6447632"/>
              <a:gd name="connsiteY40" fmla="*/ 2901570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59177 w 6447632"/>
              <a:gd name="connsiteY24" fmla="*/ 1639513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68801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71722 w 6447632"/>
              <a:gd name="connsiteY15" fmla="*/ 1318080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62266 w 6447632"/>
              <a:gd name="connsiteY14" fmla="*/ 1151111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45206 w 6447632"/>
              <a:gd name="connsiteY13" fmla="*/ 1018060 h 5753325"/>
              <a:gd name="connsiteX14" fmla="*/ 6341532 w 6447632"/>
              <a:gd name="connsiteY14" fmla="*/ 1151111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54187 w 6447632"/>
              <a:gd name="connsiteY7" fmla="*/ 615799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28618 w 6447632"/>
              <a:gd name="connsiteY13" fmla="*/ 1009766 h 5753325"/>
              <a:gd name="connsiteX14" fmla="*/ 6341532 w 6447632"/>
              <a:gd name="connsiteY14" fmla="*/ 1151111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58350 w 6447632"/>
              <a:gd name="connsiteY6" fmla="*/ 492529 h 5753325"/>
              <a:gd name="connsiteX7" fmla="*/ 6304423 w 6447632"/>
              <a:gd name="connsiteY7" fmla="*/ 582623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28618 w 6447632"/>
              <a:gd name="connsiteY13" fmla="*/ 1009766 h 5753325"/>
              <a:gd name="connsiteX14" fmla="*/ 6341532 w 6447632"/>
              <a:gd name="connsiteY14" fmla="*/ 1151111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37615 w 6447632"/>
              <a:gd name="connsiteY6" fmla="*/ 471794 h 5753325"/>
              <a:gd name="connsiteX7" fmla="*/ 6304423 w 6447632"/>
              <a:gd name="connsiteY7" fmla="*/ 582623 h 5753325"/>
              <a:gd name="connsiteX8" fmla="*/ 6303977 w 6447632"/>
              <a:gd name="connsiteY8" fmla="*/ 664291 h 5753325"/>
              <a:gd name="connsiteX9" fmla="*/ 6344988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28618 w 6447632"/>
              <a:gd name="connsiteY13" fmla="*/ 1009766 h 5753325"/>
              <a:gd name="connsiteX14" fmla="*/ 6341532 w 6447632"/>
              <a:gd name="connsiteY14" fmla="*/ 1151111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37615 w 6447632"/>
              <a:gd name="connsiteY6" fmla="*/ 471794 h 5753325"/>
              <a:gd name="connsiteX7" fmla="*/ 6304423 w 6447632"/>
              <a:gd name="connsiteY7" fmla="*/ 582623 h 5753325"/>
              <a:gd name="connsiteX8" fmla="*/ 6303977 w 6447632"/>
              <a:gd name="connsiteY8" fmla="*/ 664291 h 5753325"/>
              <a:gd name="connsiteX9" fmla="*/ 6299372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28618 w 6447632"/>
              <a:gd name="connsiteY13" fmla="*/ 1009766 h 5753325"/>
              <a:gd name="connsiteX14" fmla="*/ 6341532 w 6447632"/>
              <a:gd name="connsiteY14" fmla="*/ 1151111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37615 w 6447632"/>
              <a:gd name="connsiteY6" fmla="*/ 471794 h 5753325"/>
              <a:gd name="connsiteX7" fmla="*/ 6304423 w 6447632"/>
              <a:gd name="connsiteY7" fmla="*/ 582623 h 5753325"/>
              <a:gd name="connsiteX8" fmla="*/ 6303977 w 6447632"/>
              <a:gd name="connsiteY8" fmla="*/ 664291 h 5753325"/>
              <a:gd name="connsiteX9" fmla="*/ 6299372 w 6447632"/>
              <a:gd name="connsiteY9" fmla="*/ 697330 h 5753325"/>
              <a:gd name="connsiteX10" fmla="*/ 6334770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28618 w 6447632"/>
              <a:gd name="connsiteY13" fmla="*/ 1009766 h 5753325"/>
              <a:gd name="connsiteX14" fmla="*/ 6320797 w 6447632"/>
              <a:gd name="connsiteY14" fmla="*/ 1146964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7632"/>
              <a:gd name="connsiteY0" fmla="*/ 0 h 5753325"/>
              <a:gd name="connsiteX1" fmla="*/ 6438980 w 6447632"/>
              <a:gd name="connsiteY1" fmla="*/ 0 h 5753325"/>
              <a:gd name="connsiteX2" fmla="*/ 6439047 w 6447632"/>
              <a:gd name="connsiteY2" fmla="*/ 147 h 5753325"/>
              <a:gd name="connsiteX3" fmla="*/ 6443456 w 6447632"/>
              <a:gd name="connsiteY3" fmla="*/ 130105 h 5753325"/>
              <a:gd name="connsiteX4" fmla="*/ 6447632 w 6447632"/>
              <a:gd name="connsiteY4" fmla="*/ 170016 h 5753325"/>
              <a:gd name="connsiteX5" fmla="*/ 6396598 w 6447632"/>
              <a:gd name="connsiteY5" fmla="*/ 274847 h 5753325"/>
              <a:gd name="connsiteX6" fmla="*/ 6337615 w 6447632"/>
              <a:gd name="connsiteY6" fmla="*/ 471794 h 5753325"/>
              <a:gd name="connsiteX7" fmla="*/ 6304423 w 6447632"/>
              <a:gd name="connsiteY7" fmla="*/ 582623 h 5753325"/>
              <a:gd name="connsiteX8" fmla="*/ 6303977 w 6447632"/>
              <a:gd name="connsiteY8" fmla="*/ 664291 h 5753325"/>
              <a:gd name="connsiteX9" fmla="*/ 6299372 w 6447632"/>
              <a:gd name="connsiteY9" fmla="*/ 697330 h 5753325"/>
              <a:gd name="connsiteX10" fmla="*/ 6309888 w 6447632"/>
              <a:gd name="connsiteY10" fmla="*/ 754001 h 5753325"/>
              <a:gd name="connsiteX11" fmla="*/ 6339879 w 6447632"/>
              <a:gd name="connsiteY11" fmla="*/ 811136 h 5753325"/>
              <a:gd name="connsiteX12" fmla="*/ 6330065 w 6447632"/>
              <a:gd name="connsiteY12" fmla="*/ 893399 h 5753325"/>
              <a:gd name="connsiteX13" fmla="*/ 6328618 w 6447632"/>
              <a:gd name="connsiteY13" fmla="*/ 1009766 h 5753325"/>
              <a:gd name="connsiteX14" fmla="*/ 6320797 w 6447632"/>
              <a:gd name="connsiteY14" fmla="*/ 1146964 h 5753325"/>
              <a:gd name="connsiteX15" fmla="*/ 6334400 w 6447632"/>
              <a:gd name="connsiteY15" fmla="*/ 1280757 h 5753325"/>
              <a:gd name="connsiteX16" fmla="*/ 6356023 w 6447632"/>
              <a:gd name="connsiteY16" fmla="*/ 1356227 h 5753325"/>
              <a:gd name="connsiteX17" fmla="*/ 6356157 w 6447632"/>
              <a:gd name="connsiteY17" fmla="*/ 1361967 h 5753325"/>
              <a:gd name="connsiteX18" fmla="*/ 6350613 w 6447632"/>
              <a:gd name="connsiteY18" fmla="*/ 1393569 h 5753325"/>
              <a:gd name="connsiteX19" fmla="*/ 6357062 w 6447632"/>
              <a:gd name="connsiteY19" fmla="*/ 1444071 h 5753325"/>
              <a:gd name="connsiteX20" fmla="*/ 6364832 w 6447632"/>
              <a:gd name="connsiteY20" fmla="*/ 1478763 h 5753325"/>
              <a:gd name="connsiteX21" fmla="*/ 6369745 w 6447632"/>
              <a:gd name="connsiteY21" fmla="*/ 1495680 h 5753325"/>
              <a:gd name="connsiteX22" fmla="*/ 6370898 w 6447632"/>
              <a:gd name="connsiteY22" fmla="*/ 1513331 h 5753325"/>
              <a:gd name="connsiteX23" fmla="*/ 6339773 w 6447632"/>
              <a:gd name="connsiteY23" fmla="*/ 1527414 h 5753325"/>
              <a:gd name="connsiteX24" fmla="*/ 6321854 w 6447632"/>
              <a:gd name="connsiteY24" fmla="*/ 1635366 h 5753325"/>
              <a:gd name="connsiteX25" fmla="*/ 6299489 w 6447632"/>
              <a:gd name="connsiteY25" fmla="*/ 1784860 h 5753325"/>
              <a:gd name="connsiteX26" fmla="*/ 6267878 w 6447632"/>
              <a:gd name="connsiteY26" fmla="*/ 1858572 h 5753325"/>
              <a:gd name="connsiteX27" fmla="*/ 6251146 w 6447632"/>
              <a:gd name="connsiteY27" fmla="*/ 1926167 h 5753325"/>
              <a:gd name="connsiteX28" fmla="*/ 6210686 w 6447632"/>
              <a:gd name="connsiteY28" fmla="*/ 2014834 h 5753325"/>
              <a:gd name="connsiteX29" fmla="*/ 6106652 w 6447632"/>
              <a:gd name="connsiteY29" fmla="*/ 2150572 h 5753325"/>
              <a:gd name="connsiteX30" fmla="*/ 6097813 w 6447632"/>
              <a:gd name="connsiteY30" fmla="*/ 2172208 h 5753325"/>
              <a:gd name="connsiteX31" fmla="*/ 6095990 w 6447632"/>
              <a:gd name="connsiteY31" fmla="*/ 2181185 h 5753325"/>
              <a:gd name="connsiteX32" fmla="*/ 6090126 w 6447632"/>
              <a:gd name="connsiteY32" fmla="*/ 2192533 h 5753325"/>
              <a:gd name="connsiteX33" fmla="*/ 6089503 w 6447632"/>
              <a:gd name="connsiteY33" fmla="*/ 2192543 h 5753325"/>
              <a:gd name="connsiteX34" fmla="*/ 6084946 w 6447632"/>
              <a:gd name="connsiteY34" fmla="*/ 2203694 h 5753325"/>
              <a:gd name="connsiteX35" fmla="*/ 5987861 w 6447632"/>
              <a:gd name="connsiteY35" fmla="*/ 2304868 h 5753325"/>
              <a:gd name="connsiteX36" fmla="*/ 5973439 w 6447632"/>
              <a:gd name="connsiteY36" fmla="*/ 2385635 h 5753325"/>
              <a:gd name="connsiteX37" fmla="*/ 5916727 w 6447632"/>
              <a:gd name="connsiteY37" fmla="*/ 2458777 h 5753325"/>
              <a:gd name="connsiteX38" fmla="*/ 5856524 w 6447632"/>
              <a:gd name="connsiteY38" fmla="*/ 2583281 h 5753325"/>
              <a:gd name="connsiteX39" fmla="*/ 5838091 w 6447632"/>
              <a:gd name="connsiteY39" fmla="*/ 2753474 h 5753325"/>
              <a:gd name="connsiteX40" fmla="*/ 5744296 w 6447632"/>
              <a:gd name="connsiteY40" fmla="*/ 2893276 h 5753325"/>
              <a:gd name="connsiteX41" fmla="*/ 5682522 w 6447632"/>
              <a:gd name="connsiteY41" fmla="*/ 3044368 h 5753325"/>
              <a:gd name="connsiteX42" fmla="*/ 5557886 w 6447632"/>
              <a:gd name="connsiteY42" fmla="*/ 3304853 h 5753325"/>
              <a:gd name="connsiteX43" fmla="*/ 5483942 w 6447632"/>
              <a:gd name="connsiteY43" fmla="*/ 3416604 h 5753325"/>
              <a:gd name="connsiteX44" fmla="*/ 5461007 w 6447632"/>
              <a:gd name="connsiteY44" fmla="*/ 3503742 h 5753325"/>
              <a:gd name="connsiteX45" fmla="*/ 5437889 w 6447632"/>
              <a:gd name="connsiteY45" fmla="*/ 3559927 h 5753325"/>
              <a:gd name="connsiteX46" fmla="*/ 5432770 w 6447632"/>
              <a:gd name="connsiteY46" fmla="*/ 3562948 h 5753325"/>
              <a:gd name="connsiteX47" fmla="*/ 5406795 w 6447632"/>
              <a:gd name="connsiteY47" fmla="*/ 3578594 h 5753325"/>
              <a:gd name="connsiteX48" fmla="*/ 5381495 w 6447632"/>
              <a:gd name="connsiteY48" fmla="*/ 3599883 h 5753325"/>
              <a:gd name="connsiteX49" fmla="*/ 5363689 w 6447632"/>
              <a:gd name="connsiteY49" fmla="*/ 3633299 h 5753325"/>
              <a:gd name="connsiteX50" fmla="*/ 5291870 w 6447632"/>
              <a:gd name="connsiteY50" fmla="*/ 3799039 h 5753325"/>
              <a:gd name="connsiteX51" fmla="*/ 5241600 w 6447632"/>
              <a:gd name="connsiteY51" fmla="*/ 3894238 h 5753325"/>
              <a:gd name="connsiteX52" fmla="*/ 5211041 w 6447632"/>
              <a:gd name="connsiteY52" fmla="*/ 3924184 h 5753325"/>
              <a:gd name="connsiteX53" fmla="*/ 5176073 w 6447632"/>
              <a:gd name="connsiteY53" fmla="*/ 3970179 h 5753325"/>
              <a:gd name="connsiteX54" fmla="*/ 5172826 w 6447632"/>
              <a:gd name="connsiteY54" fmla="*/ 3991773 h 5753325"/>
              <a:gd name="connsiteX55" fmla="*/ 5157053 w 6447632"/>
              <a:gd name="connsiteY55" fmla="*/ 3997708 h 5753325"/>
              <a:gd name="connsiteX56" fmla="*/ 5127922 w 6447632"/>
              <a:gd name="connsiteY56" fmla="*/ 4022660 h 5753325"/>
              <a:gd name="connsiteX57" fmla="*/ 5020872 w 6447632"/>
              <a:gd name="connsiteY57" fmla="*/ 4075951 h 5753325"/>
              <a:gd name="connsiteX58" fmla="*/ 4991410 w 6447632"/>
              <a:gd name="connsiteY58" fmla="*/ 4087598 h 5753325"/>
              <a:gd name="connsiteX59" fmla="*/ 4930112 w 6447632"/>
              <a:gd name="connsiteY59" fmla="*/ 4138459 h 5753325"/>
              <a:gd name="connsiteX60" fmla="*/ 4834224 w 6447632"/>
              <a:gd name="connsiteY60" fmla="*/ 4231643 h 5753325"/>
              <a:gd name="connsiteX61" fmla="*/ 4812599 w 6447632"/>
              <a:gd name="connsiteY61" fmla="*/ 4249449 h 5753325"/>
              <a:gd name="connsiteX62" fmla="*/ 4789188 w 6447632"/>
              <a:gd name="connsiteY62" fmla="*/ 4256678 h 5753325"/>
              <a:gd name="connsiteX63" fmla="*/ 4779554 w 6447632"/>
              <a:gd name="connsiteY63" fmla="*/ 4251313 h 5753325"/>
              <a:gd name="connsiteX64" fmla="*/ 4766885 w 6447632"/>
              <a:gd name="connsiteY64" fmla="*/ 4259812 h 5753325"/>
              <a:gd name="connsiteX65" fmla="*/ 4762510 w 6447632"/>
              <a:gd name="connsiteY65" fmla="*/ 4260383 h 5753325"/>
              <a:gd name="connsiteX66" fmla="*/ 4738416 w 6447632"/>
              <a:gd name="connsiteY66" fmla="*/ 4265355 h 5753325"/>
              <a:gd name="connsiteX67" fmla="*/ 4712007 w 6447632"/>
              <a:gd name="connsiteY67" fmla="*/ 4317892 h 5753325"/>
              <a:gd name="connsiteX68" fmla="*/ 4658930 w 6447632"/>
              <a:gd name="connsiteY68" fmla="*/ 4348041 h 5753325"/>
              <a:gd name="connsiteX69" fmla="*/ 4443526 w 6447632"/>
              <a:gd name="connsiteY69" fmla="*/ 4507851 h 5753325"/>
              <a:gd name="connsiteX70" fmla="*/ 4289766 w 6447632"/>
              <a:gd name="connsiteY70" fmla="*/ 4711450 h 5753325"/>
              <a:gd name="connsiteX71" fmla="*/ 4150870 w 6447632"/>
              <a:gd name="connsiteY71" fmla="*/ 4818480 h 5753325"/>
              <a:gd name="connsiteX72" fmla="*/ 4006639 w 6447632"/>
              <a:gd name="connsiteY72" fmla="*/ 4933815 h 5753325"/>
              <a:gd name="connsiteX73" fmla="*/ 3298210 w 6447632"/>
              <a:gd name="connsiteY73" fmla="*/ 5070790 h 5753325"/>
              <a:gd name="connsiteX74" fmla="*/ 2947678 w 6447632"/>
              <a:gd name="connsiteY74" fmla="*/ 5117869 h 5753325"/>
              <a:gd name="connsiteX75" fmla="*/ 2822169 w 6447632"/>
              <a:gd name="connsiteY75" fmla="*/ 5129396 h 5753325"/>
              <a:gd name="connsiteX76" fmla="*/ 2538773 w 6447632"/>
              <a:gd name="connsiteY76" fmla="*/ 5313397 h 5753325"/>
              <a:gd name="connsiteX77" fmla="*/ 2014500 w 6447632"/>
              <a:gd name="connsiteY77" fmla="*/ 5519744 h 5753325"/>
              <a:gd name="connsiteX78" fmla="*/ 1934391 w 6447632"/>
              <a:gd name="connsiteY78" fmla="*/ 5591335 h 5753325"/>
              <a:gd name="connsiteX79" fmla="*/ 1892550 w 6447632"/>
              <a:gd name="connsiteY79" fmla="*/ 5649708 h 5753325"/>
              <a:gd name="connsiteX80" fmla="*/ 1854769 w 6447632"/>
              <a:gd name="connsiteY80" fmla="*/ 5647691 h 5753325"/>
              <a:gd name="connsiteX81" fmla="*/ 1809461 w 6447632"/>
              <a:gd name="connsiteY81" fmla="*/ 5648628 h 5753325"/>
              <a:gd name="connsiteX82" fmla="*/ 1745150 w 6447632"/>
              <a:gd name="connsiteY82" fmla="*/ 5693879 h 5753325"/>
              <a:gd name="connsiteX83" fmla="*/ 1713375 w 6447632"/>
              <a:gd name="connsiteY83" fmla="*/ 5684672 h 5753325"/>
              <a:gd name="connsiteX84" fmla="*/ 1707808 w 6447632"/>
              <a:gd name="connsiteY84" fmla="*/ 5682611 h 5753325"/>
              <a:gd name="connsiteX85" fmla="*/ 1679313 w 6447632"/>
              <a:gd name="connsiteY85" fmla="*/ 5672360 h 5753325"/>
              <a:gd name="connsiteX86" fmla="*/ 1646933 w 6447632"/>
              <a:gd name="connsiteY86" fmla="*/ 5666227 h 5753325"/>
              <a:gd name="connsiteX87" fmla="*/ 1610055 w 6447632"/>
              <a:gd name="connsiteY87" fmla="*/ 5673643 h 5753325"/>
              <a:gd name="connsiteX88" fmla="*/ 1437641 w 6447632"/>
              <a:gd name="connsiteY88" fmla="*/ 5723266 h 5753325"/>
              <a:gd name="connsiteX89" fmla="*/ 1332869 w 6447632"/>
              <a:gd name="connsiteY89" fmla="*/ 5744752 h 5753325"/>
              <a:gd name="connsiteX90" fmla="*/ 1290525 w 6447632"/>
              <a:gd name="connsiteY90" fmla="*/ 5740036 h 5753325"/>
              <a:gd name="connsiteX91" fmla="*/ 1233107 w 6447632"/>
              <a:gd name="connsiteY91" fmla="*/ 5742106 h 5753325"/>
              <a:gd name="connsiteX92" fmla="*/ 1214532 w 6447632"/>
              <a:gd name="connsiteY92" fmla="*/ 5753325 h 5753325"/>
              <a:gd name="connsiteX93" fmla="*/ 1199955 w 6447632"/>
              <a:gd name="connsiteY93" fmla="*/ 5744831 h 5753325"/>
              <a:gd name="connsiteX94" fmla="*/ 1162337 w 6447632"/>
              <a:gd name="connsiteY94" fmla="*/ 5738048 h 5753325"/>
              <a:gd name="connsiteX95" fmla="*/ 1053457 w 6447632"/>
              <a:gd name="connsiteY95" fmla="*/ 5688676 h 5753325"/>
              <a:gd name="connsiteX96" fmla="*/ 1025798 w 6447632"/>
              <a:gd name="connsiteY96" fmla="*/ 5673166 h 5753325"/>
              <a:gd name="connsiteX97" fmla="*/ 947900 w 6447632"/>
              <a:gd name="connsiteY97" fmla="*/ 5657848 h 5753325"/>
              <a:gd name="connsiteX98" fmla="*/ 815627 w 6447632"/>
              <a:gd name="connsiteY98" fmla="*/ 5642557 h 5753325"/>
              <a:gd name="connsiteX99" fmla="*/ 788251 w 6447632"/>
              <a:gd name="connsiteY99" fmla="*/ 5637065 h 5753325"/>
              <a:gd name="connsiteX100" fmla="*/ 767822 w 6447632"/>
              <a:gd name="connsiteY100" fmla="*/ 5623450 h 5753325"/>
              <a:gd name="connsiteX101" fmla="*/ 765791 w 6447632"/>
              <a:gd name="connsiteY101" fmla="*/ 5612539 h 5753325"/>
              <a:gd name="connsiteX102" fmla="*/ 751230 w 6447632"/>
              <a:gd name="connsiteY102" fmla="*/ 5608092 h 5753325"/>
              <a:gd name="connsiteX103" fmla="*/ 748008 w 6447632"/>
              <a:gd name="connsiteY103" fmla="*/ 5605052 h 5753325"/>
              <a:gd name="connsiteX104" fmla="*/ 728871 w 6447632"/>
              <a:gd name="connsiteY104" fmla="*/ 5589469 h 5753325"/>
              <a:gd name="connsiteX105" fmla="*/ 671898 w 6447632"/>
              <a:gd name="connsiteY105" fmla="*/ 5602363 h 5753325"/>
              <a:gd name="connsiteX106" fmla="*/ 615065 w 6447632"/>
              <a:gd name="connsiteY106" fmla="*/ 5580257 h 5753325"/>
              <a:gd name="connsiteX107" fmla="*/ 355785 w 6447632"/>
              <a:gd name="connsiteY107" fmla="*/ 5514383 h 5753325"/>
              <a:gd name="connsiteX108" fmla="*/ 102269 w 6447632"/>
              <a:gd name="connsiteY108" fmla="*/ 5524347 h 5753325"/>
              <a:gd name="connsiteX109" fmla="*/ 13160 w 6447632"/>
              <a:gd name="connsiteY109" fmla="*/ 5514159 h 5753325"/>
              <a:gd name="connsiteX110" fmla="*/ 0 w 6447632"/>
              <a:gd name="connsiteY110" fmla="*/ 5511735 h 5753325"/>
              <a:gd name="connsiteX111" fmla="*/ 0 w 6447632"/>
              <a:gd name="connsiteY111" fmla="*/ 0 h 5753325"/>
              <a:gd name="connsiteX0" fmla="*/ 0 w 6443456"/>
              <a:gd name="connsiteY0" fmla="*/ 0 h 5753325"/>
              <a:gd name="connsiteX1" fmla="*/ 6438980 w 6443456"/>
              <a:gd name="connsiteY1" fmla="*/ 0 h 5753325"/>
              <a:gd name="connsiteX2" fmla="*/ 6439047 w 6443456"/>
              <a:gd name="connsiteY2" fmla="*/ 147 h 5753325"/>
              <a:gd name="connsiteX3" fmla="*/ 6443456 w 6443456"/>
              <a:gd name="connsiteY3" fmla="*/ 130105 h 5753325"/>
              <a:gd name="connsiteX4" fmla="*/ 6422751 w 6443456"/>
              <a:gd name="connsiteY4" fmla="*/ 174163 h 5753325"/>
              <a:gd name="connsiteX5" fmla="*/ 6396598 w 6443456"/>
              <a:gd name="connsiteY5" fmla="*/ 274847 h 5753325"/>
              <a:gd name="connsiteX6" fmla="*/ 6337615 w 6443456"/>
              <a:gd name="connsiteY6" fmla="*/ 471794 h 5753325"/>
              <a:gd name="connsiteX7" fmla="*/ 6304423 w 6443456"/>
              <a:gd name="connsiteY7" fmla="*/ 582623 h 5753325"/>
              <a:gd name="connsiteX8" fmla="*/ 6303977 w 6443456"/>
              <a:gd name="connsiteY8" fmla="*/ 664291 h 5753325"/>
              <a:gd name="connsiteX9" fmla="*/ 6299372 w 6443456"/>
              <a:gd name="connsiteY9" fmla="*/ 697330 h 5753325"/>
              <a:gd name="connsiteX10" fmla="*/ 6309888 w 6443456"/>
              <a:gd name="connsiteY10" fmla="*/ 754001 h 5753325"/>
              <a:gd name="connsiteX11" fmla="*/ 6339879 w 6443456"/>
              <a:gd name="connsiteY11" fmla="*/ 811136 h 5753325"/>
              <a:gd name="connsiteX12" fmla="*/ 6330065 w 6443456"/>
              <a:gd name="connsiteY12" fmla="*/ 893399 h 5753325"/>
              <a:gd name="connsiteX13" fmla="*/ 6328618 w 6443456"/>
              <a:gd name="connsiteY13" fmla="*/ 1009766 h 5753325"/>
              <a:gd name="connsiteX14" fmla="*/ 6320797 w 6443456"/>
              <a:gd name="connsiteY14" fmla="*/ 1146964 h 5753325"/>
              <a:gd name="connsiteX15" fmla="*/ 6334400 w 6443456"/>
              <a:gd name="connsiteY15" fmla="*/ 1280757 h 5753325"/>
              <a:gd name="connsiteX16" fmla="*/ 6356023 w 6443456"/>
              <a:gd name="connsiteY16" fmla="*/ 1356227 h 5753325"/>
              <a:gd name="connsiteX17" fmla="*/ 6356157 w 6443456"/>
              <a:gd name="connsiteY17" fmla="*/ 1361967 h 5753325"/>
              <a:gd name="connsiteX18" fmla="*/ 6350613 w 6443456"/>
              <a:gd name="connsiteY18" fmla="*/ 1393569 h 5753325"/>
              <a:gd name="connsiteX19" fmla="*/ 6357062 w 6443456"/>
              <a:gd name="connsiteY19" fmla="*/ 1444071 h 5753325"/>
              <a:gd name="connsiteX20" fmla="*/ 6364832 w 6443456"/>
              <a:gd name="connsiteY20" fmla="*/ 1478763 h 5753325"/>
              <a:gd name="connsiteX21" fmla="*/ 6369745 w 6443456"/>
              <a:gd name="connsiteY21" fmla="*/ 1495680 h 5753325"/>
              <a:gd name="connsiteX22" fmla="*/ 6370898 w 6443456"/>
              <a:gd name="connsiteY22" fmla="*/ 1513331 h 5753325"/>
              <a:gd name="connsiteX23" fmla="*/ 6339773 w 6443456"/>
              <a:gd name="connsiteY23" fmla="*/ 1527414 h 5753325"/>
              <a:gd name="connsiteX24" fmla="*/ 6321854 w 6443456"/>
              <a:gd name="connsiteY24" fmla="*/ 1635366 h 5753325"/>
              <a:gd name="connsiteX25" fmla="*/ 6299489 w 6443456"/>
              <a:gd name="connsiteY25" fmla="*/ 1784860 h 5753325"/>
              <a:gd name="connsiteX26" fmla="*/ 6267878 w 6443456"/>
              <a:gd name="connsiteY26" fmla="*/ 1858572 h 5753325"/>
              <a:gd name="connsiteX27" fmla="*/ 6251146 w 6443456"/>
              <a:gd name="connsiteY27" fmla="*/ 1926167 h 5753325"/>
              <a:gd name="connsiteX28" fmla="*/ 6210686 w 6443456"/>
              <a:gd name="connsiteY28" fmla="*/ 2014834 h 5753325"/>
              <a:gd name="connsiteX29" fmla="*/ 6106652 w 6443456"/>
              <a:gd name="connsiteY29" fmla="*/ 2150572 h 5753325"/>
              <a:gd name="connsiteX30" fmla="*/ 6097813 w 6443456"/>
              <a:gd name="connsiteY30" fmla="*/ 2172208 h 5753325"/>
              <a:gd name="connsiteX31" fmla="*/ 6095990 w 6443456"/>
              <a:gd name="connsiteY31" fmla="*/ 2181185 h 5753325"/>
              <a:gd name="connsiteX32" fmla="*/ 6090126 w 6443456"/>
              <a:gd name="connsiteY32" fmla="*/ 2192533 h 5753325"/>
              <a:gd name="connsiteX33" fmla="*/ 6089503 w 6443456"/>
              <a:gd name="connsiteY33" fmla="*/ 2192543 h 5753325"/>
              <a:gd name="connsiteX34" fmla="*/ 6084946 w 6443456"/>
              <a:gd name="connsiteY34" fmla="*/ 2203694 h 5753325"/>
              <a:gd name="connsiteX35" fmla="*/ 5987861 w 6443456"/>
              <a:gd name="connsiteY35" fmla="*/ 2304868 h 5753325"/>
              <a:gd name="connsiteX36" fmla="*/ 5973439 w 6443456"/>
              <a:gd name="connsiteY36" fmla="*/ 2385635 h 5753325"/>
              <a:gd name="connsiteX37" fmla="*/ 5916727 w 6443456"/>
              <a:gd name="connsiteY37" fmla="*/ 2458777 h 5753325"/>
              <a:gd name="connsiteX38" fmla="*/ 5856524 w 6443456"/>
              <a:gd name="connsiteY38" fmla="*/ 2583281 h 5753325"/>
              <a:gd name="connsiteX39" fmla="*/ 5838091 w 6443456"/>
              <a:gd name="connsiteY39" fmla="*/ 2753474 h 5753325"/>
              <a:gd name="connsiteX40" fmla="*/ 5744296 w 6443456"/>
              <a:gd name="connsiteY40" fmla="*/ 2893276 h 5753325"/>
              <a:gd name="connsiteX41" fmla="*/ 5682522 w 6443456"/>
              <a:gd name="connsiteY41" fmla="*/ 3044368 h 5753325"/>
              <a:gd name="connsiteX42" fmla="*/ 5557886 w 6443456"/>
              <a:gd name="connsiteY42" fmla="*/ 3304853 h 5753325"/>
              <a:gd name="connsiteX43" fmla="*/ 5483942 w 6443456"/>
              <a:gd name="connsiteY43" fmla="*/ 3416604 h 5753325"/>
              <a:gd name="connsiteX44" fmla="*/ 5461007 w 6443456"/>
              <a:gd name="connsiteY44" fmla="*/ 3503742 h 5753325"/>
              <a:gd name="connsiteX45" fmla="*/ 5437889 w 6443456"/>
              <a:gd name="connsiteY45" fmla="*/ 3559927 h 5753325"/>
              <a:gd name="connsiteX46" fmla="*/ 5432770 w 6443456"/>
              <a:gd name="connsiteY46" fmla="*/ 3562948 h 5753325"/>
              <a:gd name="connsiteX47" fmla="*/ 5406795 w 6443456"/>
              <a:gd name="connsiteY47" fmla="*/ 3578594 h 5753325"/>
              <a:gd name="connsiteX48" fmla="*/ 5381495 w 6443456"/>
              <a:gd name="connsiteY48" fmla="*/ 3599883 h 5753325"/>
              <a:gd name="connsiteX49" fmla="*/ 5363689 w 6443456"/>
              <a:gd name="connsiteY49" fmla="*/ 3633299 h 5753325"/>
              <a:gd name="connsiteX50" fmla="*/ 5291870 w 6443456"/>
              <a:gd name="connsiteY50" fmla="*/ 3799039 h 5753325"/>
              <a:gd name="connsiteX51" fmla="*/ 5241600 w 6443456"/>
              <a:gd name="connsiteY51" fmla="*/ 3894238 h 5753325"/>
              <a:gd name="connsiteX52" fmla="*/ 5211041 w 6443456"/>
              <a:gd name="connsiteY52" fmla="*/ 3924184 h 5753325"/>
              <a:gd name="connsiteX53" fmla="*/ 5176073 w 6443456"/>
              <a:gd name="connsiteY53" fmla="*/ 3970179 h 5753325"/>
              <a:gd name="connsiteX54" fmla="*/ 5172826 w 6443456"/>
              <a:gd name="connsiteY54" fmla="*/ 3991773 h 5753325"/>
              <a:gd name="connsiteX55" fmla="*/ 5157053 w 6443456"/>
              <a:gd name="connsiteY55" fmla="*/ 3997708 h 5753325"/>
              <a:gd name="connsiteX56" fmla="*/ 5127922 w 6443456"/>
              <a:gd name="connsiteY56" fmla="*/ 4022660 h 5753325"/>
              <a:gd name="connsiteX57" fmla="*/ 5020872 w 6443456"/>
              <a:gd name="connsiteY57" fmla="*/ 4075951 h 5753325"/>
              <a:gd name="connsiteX58" fmla="*/ 4991410 w 6443456"/>
              <a:gd name="connsiteY58" fmla="*/ 4087598 h 5753325"/>
              <a:gd name="connsiteX59" fmla="*/ 4930112 w 6443456"/>
              <a:gd name="connsiteY59" fmla="*/ 4138459 h 5753325"/>
              <a:gd name="connsiteX60" fmla="*/ 4834224 w 6443456"/>
              <a:gd name="connsiteY60" fmla="*/ 4231643 h 5753325"/>
              <a:gd name="connsiteX61" fmla="*/ 4812599 w 6443456"/>
              <a:gd name="connsiteY61" fmla="*/ 4249449 h 5753325"/>
              <a:gd name="connsiteX62" fmla="*/ 4789188 w 6443456"/>
              <a:gd name="connsiteY62" fmla="*/ 4256678 h 5753325"/>
              <a:gd name="connsiteX63" fmla="*/ 4779554 w 6443456"/>
              <a:gd name="connsiteY63" fmla="*/ 4251313 h 5753325"/>
              <a:gd name="connsiteX64" fmla="*/ 4766885 w 6443456"/>
              <a:gd name="connsiteY64" fmla="*/ 4259812 h 5753325"/>
              <a:gd name="connsiteX65" fmla="*/ 4762510 w 6443456"/>
              <a:gd name="connsiteY65" fmla="*/ 4260383 h 5753325"/>
              <a:gd name="connsiteX66" fmla="*/ 4738416 w 6443456"/>
              <a:gd name="connsiteY66" fmla="*/ 4265355 h 5753325"/>
              <a:gd name="connsiteX67" fmla="*/ 4712007 w 6443456"/>
              <a:gd name="connsiteY67" fmla="*/ 4317892 h 5753325"/>
              <a:gd name="connsiteX68" fmla="*/ 4658930 w 6443456"/>
              <a:gd name="connsiteY68" fmla="*/ 4348041 h 5753325"/>
              <a:gd name="connsiteX69" fmla="*/ 4443526 w 6443456"/>
              <a:gd name="connsiteY69" fmla="*/ 4507851 h 5753325"/>
              <a:gd name="connsiteX70" fmla="*/ 4289766 w 6443456"/>
              <a:gd name="connsiteY70" fmla="*/ 4711450 h 5753325"/>
              <a:gd name="connsiteX71" fmla="*/ 4150870 w 6443456"/>
              <a:gd name="connsiteY71" fmla="*/ 4818480 h 5753325"/>
              <a:gd name="connsiteX72" fmla="*/ 4006639 w 6443456"/>
              <a:gd name="connsiteY72" fmla="*/ 4933815 h 5753325"/>
              <a:gd name="connsiteX73" fmla="*/ 3298210 w 6443456"/>
              <a:gd name="connsiteY73" fmla="*/ 5070790 h 5753325"/>
              <a:gd name="connsiteX74" fmla="*/ 2947678 w 6443456"/>
              <a:gd name="connsiteY74" fmla="*/ 5117869 h 5753325"/>
              <a:gd name="connsiteX75" fmla="*/ 2822169 w 6443456"/>
              <a:gd name="connsiteY75" fmla="*/ 5129396 h 5753325"/>
              <a:gd name="connsiteX76" fmla="*/ 2538773 w 6443456"/>
              <a:gd name="connsiteY76" fmla="*/ 5313397 h 5753325"/>
              <a:gd name="connsiteX77" fmla="*/ 2014500 w 6443456"/>
              <a:gd name="connsiteY77" fmla="*/ 5519744 h 5753325"/>
              <a:gd name="connsiteX78" fmla="*/ 1934391 w 6443456"/>
              <a:gd name="connsiteY78" fmla="*/ 5591335 h 5753325"/>
              <a:gd name="connsiteX79" fmla="*/ 1892550 w 6443456"/>
              <a:gd name="connsiteY79" fmla="*/ 5649708 h 5753325"/>
              <a:gd name="connsiteX80" fmla="*/ 1854769 w 6443456"/>
              <a:gd name="connsiteY80" fmla="*/ 5647691 h 5753325"/>
              <a:gd name="connsiteX81" fmla="*/ 1809461 w 6443456"/>
              <a:gd name="connsiteY81" fmla="*/ 5648628 h 5753325"/>
              <a:gd name="connsiteX82" fmla="*/ 1745150 w 6443456"/>
              <a:gd name="connsiteY82" fmla="*/ 5693879 h 5753325"/>
              <a:gd name="connsiteX83" fmla="*/ 1713375 w 6443456"/>
              <a:gd name="connsiteY83" fmla="*/ 5684672 h 5753325"/>
              <a:gd name="connsiteX84" fmla="*/ 1707808 w 6443456"/>
              <a:gd name="connsiteY84" fmla="*/ 5682611 h 5753325"/>
              <a:gd name="connsiteX85" fmla="*/ 1679313 w 6443456"/>
              <a:gd name="connsiteY85" fmla="*/ 5672360 h 5753325"/>
              <a:gd name="connsiteX86" fmla="*/ 1646933 w 6443456"/>
              <a:gd name="connsiteY86" fmla="*/ 5666227 h 5753325"/>
              <a:gd name="connsiteX87" fmla="*/ 1610055 w 6443456"/>
              <a:gd name="connsiteY87" fmla="*/ 5673643 h 5753325"/>
              <a:gd name="connsiteX88" fmla="*/ 1437641 w 6443456"/>
              <a:gd name="connsiteY88" fmla="*/ 5723266 h 5753325"/>
              <a:gd name="connsiteX89" fmla="*/ 1332869 w 6443456"/>
              <a:gd name="connsiteY89" fmla="*/ 5744752 h 5753325"/>
              <a:gd name="connsiteX90" fmla="*/ 1290525 w 6443456"/>
              <a:gd name="connsiteY90" fmla="*/ 5740036 h 5753325"/>
              <a:gd name="connsiteX91" fmla="*/ 1233107 w 6443456"/>
              <a:gd name="connsiteY91" fmla="*/ 5742106 h 5753325"/>
              <a:gd name="connsiteX92" fmla="*/ 1214532 w 6443456"/>
              <a:gd name="connsiteY92" fmla="*/ 5753325 h 5753325"/>
              <a:gd name="connsiteX93" fmla="*/ 1199955 w 6443456"/>
              <a:gd name="connsiteY93" fmla="*/ 5744831 h 5753325"/>
              <a:gd name="connsiteX94" fmla="*/ 1162337 w 6443456"/>
              <a:gd name="connsiteY94" fmla="*/ 5738048 h 5753325"/>
              <a:gd name="connsiteX95" fmla="*/ 1053457 w 6443456"/>
              <a:gd name="connsiteY95" fmla="*/ 5688676 h 5753325"/>
              <a:gd name="connsiteX96" fmla="*/ 1025798 w 6443456"/>
              <a:gd name="connsiteY96" fmla="*/ 5673166 h 5753325"/>
              <a:gd name="connsiteX97" fmla="*/ 947900 w 6443456"/>
              <a:gd name="connsiteY97" fmla="*/ 5657848 h 5753325"/>
              <a:gd name="connsiteX98" fmla="*/ 815627 w 6443456"/>
              <a:gd name="connsiteY98" fmla="*/ 5642557 h 5753325"/>
              <a:gd name="connsiteX99" fmla="*/ 788251 w 6443456"/>
              <a:gd name="connsiteY99" fmla="*/ 5637065 h 5753325"/>
              <a:gd name="connsiteX100" fmla="*/ 767822 w 6443456"/>
              <a:gd name="connsiteY100" fmla="*/ 5623450 h 5753325"/>
              <a:gd name="connsiteX101" fmla="*/ 765791 w 6443456"/>
              <a:gd name="connsiteY101" fmla="*/ 5612539 h 5753325"/>
              <a:gd name="connsiteX102" fmla="*/ 751230 w 6443456"/>
              <a:gd name="connsiteY102" fmla="*/ 5608092 h 5753325"/>
              <a:gd name="connsiteX103" fmla="*/ 748008 w 6443456"/>
              <a:gd name="connsiteY103" fmla="*/ 5605052 h 5753325"/>
              <a:gd name="connsiteX104" fmla="*/ 728871 w 6443456"/>
              <a:gd name="connsiteY104" fmla="*/ 5589469 h 5753325"/>
              <a:gd name="connsiteX105" fmla="*/ 671898 w 6443456"/>
              <a:gd name="connsiteY105" fmla="*/ 5602363 h 5753325"/>
              <a:gd name="connsiteX106" fmla="*/ 615065 w 6443456"/>
              <a:gd name="connsiteY106" fmla="*/ 5580257 h 5753325"/>
              <a:gd name="connsiteX107" fmla="*/ 355785 w 6443456"/>
              <a:gd name="connsiteY107" fmla="*/ 5514383 h 5753325"/>
              <a:gd name="connsiteX108" fmla="*/ 102269 w 6443456"/>
              <a:gd name="connsiteY108" fmla="*/ 5524347 h 5753325"/>
              <a:gd name="connsiteX109" fmla="*/ 13160 w 6443456"/>
              <a:gd name="connsiteY109" fmla="*/ 5514159 h 5753325"/>
              <a:gd name="connsiteX110" fmla="*/ 0 w 6443456"/>
              <a:gd name="connsiteY110" fmla="*/ 5511735 h 5753325"/>
              <a:gd name="connsiteX111" fmla="*/ 0 w 6443456"/>
              <a:gd name="connsiteY111" fmla="*/ 0 h 575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6443456" h="5753325">
                <a:moveTo>
                  <a:pt x="0" y="0"/>
                </a:moveTo>
                <a:lnTo>
                  <a:pt x="6438980" y="0"/>
                </a:lnTo>
                <a:cubicBezTo>
                  <a:pt x="6439002" y="49"/>
                  <a:pt x="6439025" y="98"/>
                  <a:pt x="6439047" y="147"/>
                </a:cubicBezTo>
                <a:lnTo>
                  <a:pt x="6443456" y="130105"/>
                </a:lnTo>
                <a:cubicBezTo>
                  <a:pt x="6430828" y="154008"/>
                  <a:pt x="6411458" y="168030"/>
                  <a:pt x="6422751" y="174163"/>
                </a:cubicBezTo>
                <a:cubicBezTo>
                  <a:pt x="6418487" y="214830"/>
                  <a:pt x="6390727" y="235497"/>
                  <a:pt x="6396598" y="274847"/>
                </a:cubicBezTo>
                <a:cubicBezTo>
                  <a:pt x="6403386" y="335822"/>
                  <a:pt x="6333127" y="414969"/>
                  <a:pt x="6337615" y="471794"/>
                </a:cubicBezTo>
                <a:cubicBezTo>
                  <a:pt x="6324407" y="534783"/>
                  <a:pt x="6296331" y="556933"/>
                  <a:pt x="6304423" y="582623"/>
                </a:cubicBezTo>
                <a:cubicBezTo>
                  <a:pt x="6293676" y="611941"/>
                  <a:pt x="6296956" y="631352"/>
                  <a:pt x="6303977" y="664291"/>
                </a:cubicBezTo>
                <a:cubicBezTo>
                  <a:pt x="6302444" y="677879"/>
                  <a:pt x="6301462" y="685268"/>
                  <a:pt x="6299372" y="697330"/>
                </a:cubicBezTo>
                <a:cubicBezTo>
                  <a:pt x="6314387" y="714913"/>
                  <a:pt x="6313827" y="721408"/>
                  <a:pt x="6309888" y="754001"/>
                </a:cubicBezTo>
                <a:cubicBezTo>
                  <a:pt x="6306930" y="769492"/>
                  <a:pt x="6343751" y="814234"/>
                  <a:pt x="6339879" y="811136"/>
                </a:cubicBezTo>
                <a:lnTo>
                  <a:pt x="6330065" y="893399"/>
                </a:lnTo>
                <a:cubicBezTo>
                  <a:pt x="6341065" y="929331"/>
                  <a:pt x="6340586" y="969703"/>
                  <a:pt x="6328618" y="1009766"/>
                </a:cubicBezTo>
                <a:cubicBezTo>
                  <a:pt x="6286987" y="1110847"/>
                  <a:pt x="6336677" y="1067927"/>
                  <a:pt x="6320797" y="1146964"/>
                </a:cubicBezTo>
                <a:cubicBezTo>
                  <a:pt x="6308238" y="1199586"/>
                  <a:pt x="6355190" y="1221191"/>
                  <a:pt x="6334400" y="1280757"/>
                </a:cubicBezTo>
                <a:lnTo>
                  <a:pt x="6356023" y="1356227"/>
                </a:lnTo>
                <a:cubicBezTo>
                  <a:pt x="6356068" y="1358140"/>
                  <a:pt x="6356112" y="1360054"/>
                  <a:pt x="6356157" y="1361967"/>
                </a:cubicBezTo>
                <a:cubicBezTo>
                  <a:pt x="6355533" y="1373512"/>
                  <a:pt x="6353847" y="1384370"/>
                  <a:pt x="6350613" y="1393569"/>
                </a:cubicBezTo>
                <a:cubicBezTo>
                  <a:pt x="6364468" y="1383914"/>
                  <a:pt x="6345614" y="1435855"/>
                  <a:pt x="6357062" y="1444071"/>
                </a:cubicBezTo>
                <a:cubicBezTo>
                  <a:pt x="6366618" y="1448518"/>
                  <a:pt x="6363125" y="1465312"/>
                  <a:pt x="6364832" y="1478763"/>
                </a:cubicBezTo>
                <a:cubicBezTo>
                  <a:pt x="6367033" y="1481449"/>
                  <a:pt x="6368644" y="1487606"/>
                  <a:pt x="6369745" y="1495680"/>
                </a:cubicBezTo>
                <a:cubicBezTo>
                  <a:pt x="6370129" y="1501564"/>
                  <a:pt x="6370514" y="1507447"/>
                  <a:pt x="6370898" y="1513331"/>
                </a:cubicBezTo>
                <a:lnTo>
                  <a:pt x="6339773" y="1527414"/>
                </a:lnTo>
                <a:cubicBezTo>
                  <a:pt x="6334226" y="1566662"/>
                  <a:pt x="6321052" y="1604564"/>
                  <a:pt x="6321854" y="1635366"/>
                </a:cubicBezTo>
                <a:cubicBezTo>
                  <a:pt x="6320655" y="1701187"/>
                  <a:pt x="6292278" y="1721205"/>
                  <a:pt x="6299489" y="1784860"/>
                </a:cubicBezTo>
                <a:cubicBezTo>
                  <a:pt x="6294212" y="1831400"/>
                  <a:pt x="6277478" y="1829559"/>
                  <a:pt x="6267878" y="1858572"/>
                </a:cubicBezTo>
                <a:lnTo>
                  <a:pt x="6251146" y="1926167"/>
                </a:lnTo>
                <a:lnTo>
                  <a:pt x="6210686" y="2014834"/>
                </a:lnTo>
                <a:lnTo>
                  <a:pt x="6106652" y="2150572"/>
                </a:lnTo>
                <a:lnTo>
                  <a:pt x="6097813" y="2172208"/>
                </a:lnTo>
                <a:lnTo>
                  <a:pt x="6095990" y="2181185"/>
                </a:lnTo>
                <a:cubicBezTo>
                  <a:pt x="6094176" y="2187056"/>
                  <a:pt x="6092249" y="2190556"/>
                  <a:pt x="6090126" y="2192533"/>
                </a:cubicBezTo>
                <a:lnTo>
                  <a:pt x="6089503" y="2192543"/>
                </a:lnTo>
                <a:lnTo>
                  <a:pt x="6084946" y="2203694"/>
                </a:lnTo>
                <a:cubicBezTo>
                  <a:pt x="6068006" y="2222414"/>
                  <a:pt x="6006445" y="2274546"/>
                  <a:pt x="5987861" y="2304868"/>
                </a:cubicBezTo>
                <a:lnTo>
                  <a:pt x="5973439" y="2385635"/>
                </a:lnTo>
                <a:lnTo>
                  <a:pt x="5916727" y="2458777"/>
                </a:lnTo>
                <a:cubicBezTo>
                  <a:pt x="5897241" y="2491718"/>
                  <a:pt x="5869630" y="2534165"/>
                  <a:pt x="5856524" y="2583281"/>
                </a:cubicBezTo>
                <a:cubicBezTo>
                  <a:pt x="5857506" y="2592319"/>
                  <a:pt x="5833326" y="2744711"/>
                  <a:pt x="5838091" y="2753474"/>
                </a:cubicBezTo>
                <a:cubicBezTo>
                  <a:pt x="5785248" y="2871502"/>
                  <a:pt x="5778642" y="2803565"/>
                  <a:pt x="5744296" y="2893276"/>
                </a:cubicBezTo>
                <a:cubicBezTo>
                  <a:pt x="5695297" y="2988328"/>
                  <a:pt x="5724634" y="2958553"/>
                  <a:pt x="5682522" y="3044368"/>
                </a:cubicBezTo>
                <a:cubicBezTo>
                  <a:pt x="5632185" y="3125072"/>
                  <a:pt x="5597317" y="3217236"/>
                  <a:pt x="5557886" y="3304853"/>
                </a:cubicBezTo>
                <a:cubicBezTo>
                  <a:pt x="5482395" y="3325072"/>
                  <a:pt x="5519234" y="3371478"/>
                  <a:pt x="5483942" y="3416604"/>
                </a:cubicBezTo>
                <a:cubicBezTo>
                  <a:pt x="5462927" y="3437263"/>
                  <a:pt x="5484515" y="3475608"/>
                  <a:pt x="5461007" y="3503742"/>
                </a:cubicBezTo>
                <a:cubicBezTo>
                  <a:pt x="5452964" y="3510933"/>
                  <a:pt x="5447709" y="3554203"/>
                  <a:pt x="5437889" y="3559927"/>
                </a:cubicBezTo>
                <a:lnTo>
                  <a:pt x="5432770" y="3562948"/>
                </a:lnTo>
                <a:lnTo>
                  <a:pt x="5406795" y="3578594"/>
                </a:lnTo>
                <a:lnTo>
                  <a:pt x="5381495" y="3599883"/>
                </a:lnTo>
                <a:cubicBezTo>
                  <a:pt x="5373777" y="3608845"/>
                  <a:pt x="5367528" y="3619642"/>
                  <a:pt x="5363689" y="3633299"/>
                </a:cubicBezTo>
                <a:cubicBezTo>
                  <a:pt x="5370837" y="3689178"/>
                  <a:pt x="5280250" y="3728687"/>
                  <a:pt x="5291870" y="3799039"/>
                </a:cubicBezTo>
                <a:cubicBezTo>
                  <a:pt x="5291660" y="3823262"/>
                  <a:pt x="5263601" y="3888134"/>
                  <a:pt x="5241600" y="3894238"/>
                </a:cubicBezTo>
                <a:cubicBezTo>
                  <a:pt x="5232312" y="3906493"/>
                  <a:pt x="5231731" y="3924583"/>
                  <a:pt x="5211041" y="3924184"/>
                </a:cubicBezTo>
                <a:cubicBezTo>
                  <a:pt x="5184976" y="3926521"/>
                  <a:pt x="5198956" y="3986438"/>
                  <a:pt x="5176073" y="3970179"/>
                </a:cubicBezTo>
                <a:lnTo>
                  <a:pt x="5172826" y="3991773"/>
                </a:lnTo>
                <a:lnTo>
                  <a:pt x="5157053" y="3997708"/>
                </a:lnTo>
                <a:cubicBezTo>
                  <a:pt x="5140589" y="4003541"/>
                  <a:pt x="5128715" y="4008828"/>
                  <a:pt x="5127922" y="4022660"/>
                </a:cubicBezTo>
                <a:cubicBezTo>
                  <a:pt x="5105225" y="4035701"/>
                  <a:pt x="5043623" y="4065128"/>
                  <a:pt x="5020872" y="4075951"/>
                </a:cubicBezTo>
                <a:cubicBezTo>
                  <a:pt x="5006705" y="4069570"/>
                  <a:pt x="5001251" y="4081880"/>
                  <a:pt x="4991410" y="4087598"/>
                </a:cubicBezTo>
                <a:cubicBezTo>
                  <a:pt x="4974522" y="4085320"/>
                  <a:pt x="4937025" y="4121806"/>
                  <a:pt x="4930112" y="4138459"/>
                </a:cubicBezTo>
                <a:cubicBezTo>
                  <a:pt x="4918473" y="4190437"/>
                  <a:pt x="4844909" y="4190974"/>
                  <a:pt x="4834224" y="4231643"/>
                </a:cubicBezTo>
                <a:cubicBezTo>
                  <a:pt x="4827758" y="4239937"/>
                  <a:pt x="4820427" y="4245543"/>
                  <a:pt x="4812599" y="4249449"/>
                </a:cubicBezTo>
                <a:lnTo>
                  <a:pt x="4789188" y="4256678"/>
                </a:lnTo>
                <a:lnTo>
                  <a:pt x="4779554" y="4251313"/>
                </a:lnTo>
                <a:lnTo>
                  <a:pt x="4766885" y="4259812"/>
                </a:lnTo>
                <a:lnTo>
                  <a:pt x="4762510" y="4260383"/>
                </a:lnTo>
                <a:cubicBezTo>
                  <a:pt x="4754131" y="4261437"/>
                  <a:pt x="4745977" y="4262766"/>
                  <a:pt x="4738416" y="4265355"/>
                </a:cubicBezTo>
                <a:cubicBezTo>
                  <a:pt x="4764694" y="4302719"/>
                  <a:pt x="4678447" y="4293536"/>
                  <a:pt x="4712007" y="4317892"/>
                </a:cubicBezTo>
                <a:cubicBezTo>
                  <a:pt x="4675039" y="4338619"/>
                  <a:pt x="4716682" y="4356361"/>
                  <a:pt x="4658930" y="4348041"/>
                </a:cubicBezTo>
                <a:cubicBezTo>
                  <a:pt x="4614182" y="4379702"/>
                  <a:pt x="4505053" y="4447283"/>
                  <a:pt x="4443526" y="4507851"/>
                </a:cubicBezTo>
                <a:cubicBezTo>
                  <a:pt x="4410144" y="4540439"/>
                  <a:pt x="4338540" y="4659677"/>
                  <a:pt x="4289766" y="4711450"/>
                </a:cubicBezTo>
                <a:cubicBezTo>
                  <a:pt x="4238344" y="4747694"/>
                  <a:pt x="4215457" y="4807131"/>
                  <a:pt x="4150870" y="4818480"/>
                </a:cubicBezTo>
                <a:cubicBezTo>
                  <a:pt x="4103683" y="4855538"/>
                  <a:pt x="4148748" y="4891762"/>
                  <a:pt x="4006639" y="4933815"/>
                </a:cubicBezTo>
                <a:cubicBezTo>
                  <a:pt x="3736045" y="4990755"/>
                  <a:pt x="3474704" y="5040115"/>
                  <a:pt x="3298210" y="5070790"/>
                </a:cubicBezTo>
                <a:cubicBezTo>
                  <a:pt x="3121717" y="5101466"/>
                  <a:pt x="3041810" y="5115566"/>
                  <a:pt x="2947678" y="5117869"/>
                </a:cubicBezTo>
                <a:cubicBezTo>
                  <a:pt x="2853544" y="5120174"/>
                  <a:pt x="2858560" y="5135060"/>
                  <a:pt x="2822169" y="5129396"/>
                </a:cubicBezTo>
                <a:lnTo>
                  <a:pt x="2538773" y="5313397"/>
                </a:lnTo>
                <a:cubicBezTo>
                  <a:pt x="2405817" y="5334661"/>
                  <a:pt x="2144167" y="5431620"/>
                  <a:pt x="2014500" y="5519744"/>
                </a:cubicBezTo>
                <a:cubicBezTo>
                  <a:pt x="1982084" y="5541774"/>
                  <a:pt x="1956346" y="5565847"/>
                  <a:pt x="1934391" y="5591335"/>
                </a:cubicBezTo>
                <a:lnTo>
                  <a:pt x="1892550" y="5649708"/>
                </a:lnTo>
                <a:lnTo>
                  <a:pt x="1854769" y="5647691"/>
                </a:lnTo>
                <a:cubicBezTo>
                  <a:pt x="1838936" y="5647705"/>
                  <a:pt x="1823701" y="5648312"/>
                  <a:pt x="1809461" y="5648628"/>
                </a:cubicBezTo>
                <a:cubicBezTo>
                  <a:pt x="1834147" y="5698228"/>
                  <a:pt x="1737274" y="5633540"/>
                  <a:pt x="1745150" y="5693879"/>
                </a:cubicBezTo>
                <a:cubicBezTo>
                  <a:pt x="1734532" y="5692199"/>
                  <a:pt x="1724002" y="5688669"/>
                  <a:pt x="1713375" y="5684672"/>
                </a:cubicBezTo>
                <a:lnTo>
                  <a:pt x="1707808" y="5682611"/>
                </a:lnTo>
                <a:lnTo>
                  <a:pt x="1679313" y="5672360"/>
                </a:lnTo>
                <a:lnTo>
                  <a:pt x="1646933" y="5666227"/>
                </a:lnTo>
                <a:cubicBezTo>
                  <a:pt x="1635170" y="5665926"/>
                  <a:pt x="1622939" y="5667937"/>
                  <a:pt x="1610055" y="5673643"/>
                </a:cubicBezTo>
                <a:cubicBezTo>
                  <a:pt x="1571890" y="5714775"/>
                  <a:pt x="1484024" y="5669440"/>
                  <a:pt x="1437641" y="5723266"/>
                </a:cubicBezTo>
                <a:cubicBezTo>
                  <a:pt x="1418992" y="5738521"/>
                  <a:pt x="1351540" y="5757985"/>
                  <a:pt x="1332869" y="5744752"/>
                </a:cubicBezTo>
                <a:cubicBezTo>
                  <a:pt x="1317589" y="5745326"/>
                  <a:pt x="1303391" y="5756388"/>
                  <a:pt x="1290525" y="5740036"/>
                </a:cubicBezTo>
                <a:cubicBezTo>
                  <a:pt x="1272146" y="5721242"/>
                  <a:pt x="1235243" y="5770261"/>
                  <a:pt x="1233107" y="5742106"/>
                </a:cubicBezTo>
                <a:lnTo>
                  <a:pt x="1214532" y="5753325"/>
                </a:lnTo>
                <a:lnTo>
                  <a:pt x="1199955" y="5744831"/>
                </a:lnTo>
                <a:cubicBezTo>
                  <a:pt x="1185016" y="5735734"/>
                  <a:pt x="1173414" y="5729861"/>
                  <a:pt x="1162337" y="5738048"/>
                </a:cubicBezTo>
                <a:cubicBezTo>
                  <a:pt x="1137920" y="5728689"/>
                  <a:pt x="1076212" y="5699490"/>
                  <a:pt x="1053457" y="5688676"/>
                </a:cubicBezTo>
                <a:cubicBezTo>
                  <a:pt x="1049315" y="5673592"/>
                  <a:pt x="1036434" y="5677184"/>
                  <a:pt x="1025798" y="5673166"/>
                </a:cubicBezTo>
                <a:cubicBezTo>
                  <a:pt x="1016787" y="5658576"/>
                  <a:pt x="965030" y="5652626"/>
                  <a:pt x="947900" y="5657848"/>
                </a:cubicBezTo>
                <a:cubicBezTo>
                  <a:pt x="900757" y="5681878"/>
                  <a:pt x="853518" y="5624981"/>
                  <a:pt x="815627" y="5642557"/>
                </a:cubicBezTo>
                <a:cubicBezTo>
                  <a:pt x="805172" y="5642805"/>
                  <a:pt x="796221" y="5640669"/>
                  <a:pt x="788251" y="5637065"/>
                </a:cubicBezTo>
                <a:lnTo>
                  <a:pt x="767822" y="5623450"/>
                </a:lnTo>
                <a:lnTo>
                  <a:pt x="765791" y="5612539"/>
                </a:lnTo>
                <a:lnTo>
                  <a:pt x="751230" y="5608092"/>
                </a:lnTo>
                <a:lnTo>
                  <a:pt x="748008" y="5605052"/>
                </a:lnTo>
                <a:cubicBezTo>
                  <a:pt x="741868" y="5599203"/>
                  <a:pt x="735661" y="5593704"/>
                  <a:pt x="728871" y="5589469"/>
                </a:cubicBezTo>
                <a:cubicBezTo>
                  <a:pt x="717035" y="5633700"/>
                  <a:pt x="669153" y="5560747"/>
                  <a:pt x="671898" y="5602363"/>
                </a:cubicBezTo>
                <a:cubicBezTo>
                  <a:pt x="632522" y="5586794"/>
                  <a:pt x="645467" y="5630489"/>
                  <a:pt x="615065" y="5580257"/>
                </a:cubicBezTo>
                <a:cubicBezTo>
                  <a:pt x="562379" y="5565593"/>
                  <a:pt x="441250" y="5523701"/>
                  <a:pt x="355785" y="5514383"/>
                </a:cubicBezTo>
                <a:cubicBezTo>
                  <a:pt x="309622" y="5509152"/>
                  <a:pt x="172894" y="5529342"/>
                  <a:pt x="102269" y="5524347"/>
                </a:cubicBezTo>
                <a:cubicBezTo>
                  <a:pt x="72050" y="5515878"/>
                  <a:pt x="41939" y="5516649"/>
                  <a:pt x="13160" y="5514159"/>
                </a:cubicBezTo>
                <a:lnTo>
                  <a:pt x="0" y="551173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5CEDC-A690-6CEE-F7A3-0CF25FD13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8891"/>
            <a:ext cx="4259731" cy="1985085"/>
          </a:xfrm>
        </p:spPr>
        <p:txBody>
          <a:bodyPr anchor="b">
            <a:normAutofit/>
          </a:bodyPr>
          <a:lstStyle/>
          <a:p>
            <a:pPr algn="ctr"/>
            <a:r>
              <a:rPr lang="en-US"/>
              <a:t>Product Overview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F93DC6C-1BFD-4414-BF23-471C8831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664" y="3440576"/>
            <a:ext cx="4114800" cy="267505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A package of peach flavored candy&#10;&#10;AI-generated content may be incorrect.">
            <a:extLst>
              <a:ext uri="{FF2B5EF4-FFF2-40B4-BE49-F238E27FC236}">
                <a16:creationId xmlns:a16="http://schemas.microsoft.com/office/drawing/2014/main" id="{E971FAF0-F304-851D-2938-6E9AB1E506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15" r="-2" b="387"/>
          <a:stretch>
            <a:fillRect/>
          </a:stretch>
        </p:blipFill>
        <p:spPr>
          <a:xfrm>
            <a:off x="1049617" y="3555468"/>
            <a:ext cx="3836894" cy="2450885"/>
          </a:xfrm>
          <a:prstGeom prst="rect">
            <a:avLst/>
          </a:prstGeom>
        </p:spPr>
      </p:pic>
      <p:sp>
        <p:nvSpPr>
          <p:cNvPr id="32" name="Rectangle 6">
            <a:extLst>
              <a:ext uri="{FF2B5EF4-FFF2-40B4-BE49-F238E27FC236}">
                <a16:creationId xmlns:a16="http://schemas.microsoft.com/office/drawing/2014/main" id="{001928A5-13A8-4372-8A77-BCAAE555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4189" y="5904203"/>
            <a:ext cx="1201506" cy="365125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5A89EEBC-3BE7-7B18-C889-858287F44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415" y="723153"/>
            <a:ext cx="4555782" cy="5392482"/>
          </a:xfrm>
        </p:spPr>
        <p:txBody>
          <a:bodyPr anchor="ctr">
            <a:normAutofit/>
          </a:bodyPr>
          <a:lstStyle/>
          <a:p>
            <a:r>
              <a:rPr lang="en-US" sz="2000"/>
              <a:t>Ghost Energy Gum</a:t>
            </a:r>
          </a:p>
          <a:p>
            <a:pPr lvl="1"/>
            <a:r>
              <a:rPr lang="en-US" sz="2000"/>
              <a:t>12 pieces per pack</a:t>
            </a:r>
          </a:p>
          <a:p>
            <a:pPr lvl="1"/>
            <a:r>
              <a:rPr lang="en-US" sz="2000"/>
              <a:t>40 mg of caffeine</a:t>
            </a:r>
          </a:p>
          <a:p>
            <a:pPr lvl="1"/>
            <a:r>
              <a:rPr lang="en-US" sz="2000"/>
              <a:t>$12 dollars per pack</a:t>
            </a:r>
          </a:p>
          <a:p>
            <a:pPr marL="457200" lvl="1" indent="0">
              <a:buNone/>
            </a:pPr>
            <a:endParaRPr lang="en-US" sz="2000"/>
          </a:p>
          <a:p>
            <a:pPr marL="457200" lvl="1" indent="0">
              <a:buNone/>
            </a:pPr>
            <a:r>
              <a:rPr lang="en-US" sz="2000"/>
              <a:t>Portable form of on-the-go energy</a:t>
            </a:r>
          </a:p>
          <a:p>
            <a:pPr lvl="2"/>
            <a:r>
              <a:rPr lang="en-US"/>
              <a:t>Quick activating caffeine delivery</a:t>
            </a:r>
          </a:p>
          <a:p>
            <a:pPr lvl="2"/>
            <a:r>
              <a:rPr lang="en-US"/>
              <a:t>Zero sugar</a:t>
            </a:r>
          </a:p>
          <a:p>
            <a:pPr lvl="2"/>
            <a:r>
              <a:rPr lang="en-US"/>
              <a:t>Variety of Ghost’s signature flavors</a:t>
            </a:r>
          </a:p>
          <a:p>
            <a:pPr lvl="2"/>
            <a:r>
              <a:rPr lang="en-US"/>
              <a:t>Portable</a:t>
            </a:r>
          </a:p>
          <a:p>
            <a:pPr lvl="2"/>
            <a:r>
              <a:rPr lang="en-US"/>
              <a:t>Easy to consume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3026264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EAAE-39CB-DF7D-B0B8-E93841306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Importance of Marketing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64206C-7316-696B-C2D8-B143977A09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12380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58245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AE5CF-7B68-BBB9-A29A-22941E0A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2BDAE-CDBC-214F-510D-4BC6B034C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Importance of Marketing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896734-8FC6-D818-D2CC-015CCC740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02874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50590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0A0D747-F38B-4A99-9985-62CE8C247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D1BF32B-6CA3-4695-8A0C-1AC789B58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5277870" cy="6858000"/>
          </a:xfrm>
          <a:custGeom>
            <a:avLst/>
            <a:gdLst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0 w 5434004"/>
              <a:gd name="connsiteY4" fmla="*/ 6857998 h 6858000"/>
              <a:gd name="connsiteX5" fmla="*/ 1049407 w 5434004"/>
              <a:gd name="connsiteY5" fmla="*/ 6857998 h 6858000"/>
              <a:gd name="connsiteX6" fmla="*/ 1033092 w 5434004"/>
              <a:gd name="connsiteY6" fmla="*/ 6843615 h 6858000"/>
              <a:gd name="connsiteX7" fmla="*/ 1004585 w 5434004"/>
              <a:gd name="connsiteY7" fmla="*/ 6800899 h 6858000"/>
              <a:gd name="connsiteX8" fmla="*/ 984086 w 5434004"/>
              <a:gd name="connsiteY8" fmla="*/ 6765441 h 6858000"/>
              <a:gd name="connsiteX9" fmla="*/ 955964 w 5434004"/>
              <a:gd name="connsiteY9" fmla="*/ 6739541 h 6858000"/>
              <a:gd name="connsiteX10" fmla="*/ 945820 w 5434004"/>
              <a:gd name="connsiteY10" fmla="*/ 6673829 h 6858000"/>
              <a:gd name="connsiteX11" fmla="*/ 921540 w 5434004"/>
              <a:gd name="connsiteY11" fmla="*/ 6620155 h 6858000"/>
              <a:gd name="connsiteX12" fmla="*/ 876436 w 5434004"/>
              <a:gd name="connsiteY12" fmla="*/ 6610437 h 6858000"/>
              <a:gd name="connsiteX13" fmla="*/ 876973 w 5434004"/>
              <a:gd name="connsiteY13" fmla="*/ 6596307 h 6858000"/>
              <a:gd name="connsiteX14" fmla="*/ 893782 w 5434004"/>
              <a:gd name="connsiteY14" fmla="*/ 6536039 h 6858000"/>
              <a:gd name="connsiteX15" fmla="*/ 830281 w 5434004"/>
              <a:gd name="connsiteY15" fmla="*/ 6239239 h 6858000"/>
              <a:gd name="connsiteX16" fmla="*/ 816373 w 5434004"/>
              <a:gd name="connsiteY16" fmla="*/ 6116986 h 6858000"/>
              <a:gd name="connsiteX17" fmla="*/ 788606 w 5434004"/>
              <a:gd name="connsiteY17" fmla="*/ 5895434 h 6858000"/>
              <a:gd name="connsiteX18" fmla="*/ 762315 w 5434004"/>
              <a:gd name="connsiteY18" fmla="*/ 5848019 h 6858000"/>
              <a:gd name="connsiteX19" fmla="*/ 714842 w 5434004"/>
              <a:gd name="connsiteY19" fmla="*/ 5722306 h 6858000"/>
              <a:gd name="connsiteX20" fmla="*/ 679500 w 5434004"/>
              <a:gd name="connsiteY20" fmla="*/ 5528085 h 6858000"/>
              <a:gd name="connsiteX21" fmla="*/ 660956 w 5434004"/>
              <a:gd name="connsiteY21" fmla="*/ 5506768 h 6858000"/>
              <a:gd name="connsiteX22" fmla="*/ 642957 w 5434004"/>
              <a:gd name="connsiteY22" fmla="*/ 5473318 h 6858000"/>
              <a:gd name="connsiteX23" fmla="*/ 602099 w 5434004"/>
              <a:gd name="connsiteY23" fmla="*/ 5418521 h 6858000"/>
              <a:gd name="connsiteX24" fmla="*/ 563009 w 5434004"/>
              <a:gd name="connsiteY24" fmla="*/ 5337536 h 6858000"/>
              <a:gd name="connsiteX25" fmla="*/ 584675 w 5434004"/>
              <a:gd name="connsiteY25" fmla="*/ 5255190 h 6858000"/>
              <a:gd name="connsiteX26" fmla="*/ 564878 w 5434004"/>
              <a:gd name="connsiteY26" fmla="*/ 5208171 h 6858000"/>
              <a:gd name="connsiteX27" fmla="*/ 540145 w 5434004"/>
              <a:gd name="connsiteY27" fmla="*/ 4993731 h 6858000"/>
              <a:gd name="connsiteX28" fmla="*/ 512099 w 5434004"/>
              <a:gd name="connsiteY28" fmla="*/ 4896399 h 6858000"/>
              <a:gd name="connsiteX29" fmla="*/ 482378 w 5434004"/>
              <a:gd name="connsiteY29" fmla="*/ 4838613 h 6858000"/>
              <a:gd name="connsiteX30" fmla="*/ 468676 w 5434004"/>
              <a:gd name="connsiteY30" fmla="*/ 4796522 h 6858000"/>
              <a:gd name="connsiteX31" fmla="*/ 430881 w 5434004"/>
              <a:gd name="connsiteY31" fmla="*/ 4672370 h 6858000"/>
              <a:gd name="connsiteX32" fmla="*/ 415292 w 5434004"/>
              <a:gd name="connsiteY32" fmla="*/ 4634253 h 6858000"/>
              <a:gd name="connsiteX33" fmla="*/ 348919 w 5434004"/>
              <a:gd name="connsiteY33" fmla="*/ 4549232 h 6858000"/>
              <a:gd name="connsiteX34" fmla="*/ 292438 w 5434004"/>
              <a:gd name="connsiteY34" fmla="*/ 4479912 h 6858000"/>
              <a:gd name="connsiteX35" fmla="*/ 283567 w 5434004"/>
              <a:gd name="connsiteY35" fmla="*/ 4376609 h 6858000"/>
              <a:gd name="connsiteX36" fmla="*/ 247018 w 5434004"/>
              <a:gd name="connsiteY36" fmla="*/ 4280257 h 6858000"/>
              <a:gd name="connsiteX37" fmla="*/ 243154 w 5434004"/>
              <a:gd name="connsiteY37" fmla="*/ 4208492 h 6858000"/>
              <a:gd name="connsiteX38" fmla="*/ 267243 w 5434004"/>
              <a:gd name="connsiteY38" fmla="*/ 4120636 h 6858000"/>
              <a:gd name="connsiteX39" fmla="*/ 274676 w 5434004"/>
              <a:gd name="connsiteY39" fmla="*/ 4116556 h 6858000"/>
              <a:gd name="connsiteX40" fmla="*/ 274016 w 5434004"/>
              <a:gd name="connsiteY40" fmla="*/ 4109625 h 6858000"/>
              <a:gd name="connsiteX41" fmla="*/ 266711 w 5434004"/>
              <a:gd name="connsiteY41" fmla="*/ 4105624 h 6858000"/>
              <a:gd name="connsiteX42" fmla="*/ 267360 w 5434004"/>
              <a:gd name="connsiteY42" fmla="*/ 4051441 h 6858000"/>
              <a:gd name="connsiteX43" fmla="*/ 280863 w 5434004"/>
              <a:gd name="connsiteY43" fmla="*/ 3988494 h 6858000"/>
              <a:gd name="connsiteX44" fmla="*/ 254473 w 5434004"/>
              <a:gd name="connsiteY44" fmla="*/ 3926485 h 6858000"/>
              <a:gd name="connsiteX45" fmla="*/ 238942 w 5434004"/>
              <a:gd name="connsiteY45" fmla="*/ 3857057 h 6858000"/>
              <a:gd name="connsiteX46" fmla="*/ 229388 w 5434004"/>
              <a:gd name="connsiteY46" fmla="*/ 3815650 h 6858000"/>
              <a:gd name="connsiteX47" fmla="*/ 224025 w 5434004"/>
              <a:gd name="connsiteY47" fmla="*/ 3696745 h 6858000"/>
              <a:gd name="connsiteX48" fmla="*/ 242028 w 5434004"/>
              <a:gd name="connsiteY48" fmla="*/ 3477814 h 6858000"/>
              <a:gd name="connsiteX49" fmla="*/ 239663 w 5434004"/>
              <a:gd name="connsiteY49" fmla="*/ 3375354 h 6858000"/>
              <a:gd name="connsiteX50" fmla="*/ 242939 w 5434004"/>
              <a:gd name="connsiteY50" fmla="*/ 3235494 h 6858000"/>
              <a:gd name="connsiteX51" fmla="*/ 235466 w 5434004"/>
              <a:gd name="connsiteY51" fmla="*/ 3111896 h 6858000"/>
              <a:gd name="connsiteX52" fmla="*/ 225859 w 5434004"/>
              <a:gd name="connsiteY52" fmla="*/ 3061665 h 6858000"/>
              <a:gd name="connsiteX53" fmla="*/ 214543 w 5434004"/>
              <a:gd name="connsiteY53" fmla="*/ 3026187 h 6858000"/>
              <a:gd name="connsiteX54" fmla="*/ 209002 w 5434004"/>
              <a:gd name="connsiteY54" fmla="*/ 2930097 h 6858000"/>
              <a:gd name="connsiteX55" fmla="*/ 209539 w 5434004"/>
              <a:gd name="connsiteY55" fmla="*/ 2768399 h 6858000"/>
              <a:gd name="connsiteX56" fmla="*/ 207490 w 5434004"/>
              <a:gd name="connsiteY56" fmla="*/ 2734615 h 6858000"/>
              <a:gd name="connsiteX57" fmla="*/ 197130 w 5434004"/>
              <a:gd name="connsiteY57" fmla="*/ 2708116 h 6858000"/>
              <a:gd name="connsiteX58" fmla="*/ 187231 w 5434004"/>
              <a:gd name="connsiteY58" fmla="*/ 2704185 h 6858000"/>
              <a:gd name="connsiteX59" fmla="*/ 184723 w 5434004"/>
              <a:gd name="connsiteY59" fmla="*/ 2686011 h 6858000"/>
              <a:gd name="connsiteX60" fmla="*/ 169929 w 5434004"/>
              <a:gd name="connsiteY60" fmla="*/ 2656504 h 6858000"/>
              <a:gd name="connsiteX61" fmla="*/ 188242 w 5434004"/>
              <a:gd name="connsiteY61" fmla="*/ 2589493 h 6858000"/>
              <a:gd name="connsiteX62" fmla="*/ 189125 w 5434004"/>
              <a:gd name="connsiteY62" fmla="*/ 2457617 h 6858000"/>
              <a:gd name="connsiteX63" fmla="*/ 195205 w 5434004"/>
              <a:gd name="connsiteY63" fmla="*/ 2210817 h 6858000"/>
              <a:gd name="connsiteX64" fmla="*/ 175797 w 5434004"/>
              <a:gd name="connsiteY64" fmla="*/ 1901521 h 6858000"/>
              <a:gd name="connsiteX65" fmla="*/ 156134 w 5434004"/>
              <a:gd name="connsiteY65" fmla="*/ 1700722 h 6858000"/>
              <a:gd name="connsiteX66" fmla="*/ 174157 w 5434004"/>
              <a:gd name="connsiteY66" fmla="*/ 1661610 h 6858000"/>
              <a:gd name="connsiteX67" fmla="*/ 180802 w 5434004"/>
              <a:gd name="connsiteY67" fmla="*/ 1640073 h 6858000"/>
              <a:gd name="connsiteX68" fmla="*/ 179221 w 5434004"/>
              <a:gd name="connsiteY68" fmla="*/ 1637398 h 6858000"/>
              <a:gd name="connsiteX69" fmla="*/ 179826 w 5434004"/>
              <a:gd name="connsiteY69" fmla="*/ 1612248 h 6858000"/>
              <a:gd name="connsiteX70" fmla="*/ 198048 w 5434004"/>
              <a:gd name="connsiteY70" fmla="*/ 1498097 h 6858000"/>
              <a:gd name="connsiteX71" fmla="*/ 196329 w 5434004"/>
              <a:gd name="connsiteY71" fmla="*/ 1497364 h 6858000"/>
              <a:gd name="connsiteX72" fmla="*/ 193204 w 5434004"/>
              <a:gd name="connsiteY72" fmla="*/ 1490042 h 6858000"/>
              <a:gd name="connsiteX73" fmla="*/ 211154 w 5434004"/>
              <a:gd name="connsiteY73" fmla="*/ 1451416 h 6858000"/>
              <a:gd name="connsiteX74" fmla="*/ 247750 w 5434004"/>
              <a:gd name="connsiteY74" fmla="*/ 1281781 h 6858000"/>
              <a:gd name="connsiteX75" fmla="*/ 323114 w 5434004"/>
              <a:gd name="connsiteY75" fmla="*/ 1074754 h 6858000"/>
              <a:gd name="connsiteX76" fmla="*/ 357209 w 5434004"/>
              <a:gd name="connsiteY76" fmla="*/ 1019094 h 6858000"/>
              <a:gd name="connsiteX77" fmla="*/ 393176 w 5434004"/>
              <a:gd name="connsiteY77" fmla="*/ 938921 h 6858000"/>
              <a:gd name="connsiteX78" fmla="*/ 451503 w 5434004"/>
              <a:gd name="connsiteY78" fmla="*/ 815814 h 6858000"/>
              <a:gd name="connsiteX79" fmla="*/ 567587 w 5434004"/>
              <a:gd name="connsiteY79" fmla="*/ 584070 h 6858000"/>
              <a:gd name="connsiteX80" fmla="*/ 592609 w 5434004"/>
              <a:gd name="connsiteY80" fmla="*/ 461805 h 6858000"/>
              <a:gd name="connsiteX81" fmla="*/ 624563 w 5434004"/>
              <a:gd name="connsiteY81" fmla="*/ 360945 h 6858000"/>
              <a:gd name="connsiteX82" fmla="*/ 627056 w 5434004"/>
              <a:gd name="connsiteY82" fmla="*/ 226335 h 6858000"/>
              <a:gd name="connsiteX83" fmla="*/ 655851 w 5434004"/>
              <a:gd name="connsiteY83" fmla="*/ 51690 h 6858000"/>
              <a:gd name="connsiteX84" fmla="*/ 653984 w 5434004"/>
              <a:gd name="connsiteY84" fmla="*/ 22133 h 6858000"/>
              <a:gd name="connsiteX85" fmla="*/ 643279 w 5434004"/>
              <a:gd name="connsiteY85" fmla="*/ 1037 h 6858000"/>
              <a:gd name="connsiteX0" fmla="*/ 643741 w 5434004"/>
              <a:gd name="connsiteY0" fmla="*/ 0 h 6858000"/>
              <a:gd name="connsiteX1" fmla="*/ 5434004 w 5434004"/>
              <a:gd name="connsiteY1" fmla="*/ 0 h 6858000"/>
              <a:gd name="connsiteX2" fmla="*/ 5434004 w 5434004"/>
              <a:gd name="connsiteY2" fmla="*/ 6858000 h 6858000"/>
              <a:gd name="connsiteX3" fmla="*/ 0 w 5434004"/>
              <a:gd name="connsiteY3" fmla="*/ 6858000 h 6858000"/>
              <a:gd name="connsiteX4" fmla="*/ 1049407 w 5434004"/>
              <a:gd name="connsiteY4" fmla="*/ 6857998 h 6858000"/>
              <a:gd name="connsiteX5" fmla="*/ 1033092 w 5434004"/>
              <a:gd name="connsiteY5" fmla="*/ 6843615 h 6858000"/>
              <a:gd name="connsiteX6" fmla="*/ 1004585 w 5434004"/>
              <a:gd name="connsiteY6" fmla="*/ 6800899 h 6858000"/>
              <a:gd name="connsiteX7" fmla="*/ 984086 w 5434004"/>
              <a:gd name="connsiteY7" fmla="*/ 6765441 h 6858000"/>
              <a:gd name="connsiteX8" fmla="*/ 955964 w 5434004"/>
              <a:gd name="connsiteY8" fmla="*/ 6739541 h 6858000"/>
              <a:gd name="connsiteX9" fmla="*/ 945820 w 5434004"/>
              <a:gd name="connsiteY9" fmla="*/ 6673829 h 6858000"/>
              <a:gd name="connsiteX10" fmla="*/ 921540 w 5434004"/>
              <a:gd name="connsiteY10" fmla="*/ 6620155 h 6858000"/>
              <a:gd name="connsiteX11" fmla="*/ 876436 w 5434004"/>
              <a:gd name="connsiteY11" fmla="*/ 6610437 h 6858000"/>
              <a:gd name="connsiteX12" fmla="*/ 876973 w 5434004"/>
              <a:gd name="connsiteY12" fmla="*/ 6596307 h 6858000"/>
              <a:gd name="connsiteX13" fmla="*/ 893782 w 5434004"/>
              <a:gd name="connsiteY13" fmla="*/ 6536039 h 6858000"/>
              <a:gd name="connsiteX14" fmla="*/ 830281 w 5434004"/>
              <a:gd name="connsiteY14" fmla="*/ 6239239 h 6858000"/>
              <a:gd name="connsiteX15" fmla="*/ 816373 w 5434004"/>
              <a:gd name="connsiteY15" fmla="*/ 6116986 h 6858000"/>
              <a:gd name="connsiteX16" fmla="*/ 788606 w 5434004"/>
              <a:gd name="connsiteY16" fmla="*/ 5895434 h 6858000"/>
              <a:gd name="connsiteX17" fmla="*/ 762315 w 5434004"/>
              <a:gd name="connsiteY17" fmla="*/ 5848019 h 6858000"/>
              <a:gd name="connsiteX18" fmla="*/ 714842 w 5434004"/>
              <a:gd name="connsiteY18" fmla="*/ 5722306 h 6858000"/>
              <a:gd name="connsiteX19" fmla="*/ 679500 w 5434004"/>
              <a:gd name="connsiteY19" fmla="*/ 5528085 h 6858000"/>
              <a:gd name="connsiteX20" fmla="*/ 660956 w 5434004"/>
              <a:gd name="connsiteY20" fmla="*/ 5506768 h 6858000"/>
              <a:gd name="connsiteX21" fmla="*/ 642957 w 5434004"/>
              <a:gd name="connsiteY21" fmla="*/ 5473318 h 6858000"/>
              <a:gd name="connsiteX22" fmla="*/ 602099 w 5434004"/>
              <a:gd name="connsiteY22" fmla="*/ 5418521 h 6858000"/>
              <a:gd name="connsiteX23" fmla="*/ 563009 w 5434004"/>
              <a:gd name="connsiteY23" fmla="*/ 5337536 h 6858000"/>
              <a:gd name="connsiteX24" fmla="*/ 584675 w 5434004"/>
              <a:gd name="connsiteY24" fmla="*/ 5255190 h 6858000"/>
              <a:gd name="connsiteX25" fmla="*/ 564878 w 5434004"/>
              <a:gd name="connsiteY25" fmla="*/ 5208171 h 6858000"/>
              <a:gd name="connsiteX26" fmla="*/ 540145 w 5434004"/>
              <a:gd name="connsiteY26" fmla="*/ 4993731 h 6858000"/>
              <a:gd name="connsiteX27" fmla="*/ 512099 w 5434004"/>
              <a:gd name="connsiteY27" fmla="*/ 4896399 h 6858000"/>
              <a:gd name="connsiteX28" fmla="*/ 482378 w 5434004"/>
              <a:gd name="connsiteY28" fmla="*/ 4838613 h 6858000"/>
              <a:gd name="connsiteX29" fmla="*/ 468676 w 5434004"/>
              <a:gd name="connsiteY29" fmla="*/ 4796522 h 6858000"/>
              <a:gd name="connsiteX30" fmla="*/ 430881 w 5434004"/>
              <a:gd name="connsiteY30" fmla="*/ 4672370 h 6858000"/>
              <a:gd name="connsiteX31" fmla="*/ 415292 w 5434004"/>
              <a:gd name="connsiteY31" fmla="*/ 4634253 h 6858000"/>
              <a:gd name="connsiteX32" fmla="*/ 348919 w 5434004"/>
              <a:gd name="connsiteY32" fmla="*/ 4549232 h 6858000"/>
              <a:gd name="connsiteX33" fmla="*/ 292438 w 5434004"/>
              <a:gd name="connsiteY33" fmla="*/ 4479912 h 6858000"/>
              <a:gd name="connsiteX34" fmla="*/ 283567 w 5434004"/>
              <a:gd name="connsiteY34" fmla="*/ 4376609 h 6858000"/>
              <a:gd name="connsiteX35" fmla="*/ 247018 w 5434004"/>
              <a:gd name="connsiteY35" fmla="*/ 4280257 h 6858000"/>
              <a:gd name="connsiteX36" fmla="*/ 243154 w 5434004"/>
              <a:gd name="connsiteY36" fmla="*/ 4208492 h 6858000"/>
              <a:gd name="connsiteX37" fmla="*/ 267243 w 5434004"/>
              <a:gd name="connsiteY37" fmla="*/ 4120636 h 6858000"/>
              <a:gd name="connsiteX38" fmla="*/ 274676 w 5434004"/>
              <a:gd name="connsiteY38" fmla="*/ 4116556 h 6858000"/>
              <a:gd name="connsiteX39" fmla="*/ 274016 w 5434004"/>
              <a:gd name="connsiteY39" fmla="*/ 4109625 h 6858000"/>
              <a:gd name="connsiteX40" fmla="*/ 266711 w 5434004"/>
              <a:gd name="connsiteY40" fmla="*/ 4105624 h 6858000"/>
              <a:gd name="connsiteX41" fmla="*/ 267360 w 5434004"/>
              <a:gd name="connsiteY41" fmla="*/ 4051441 h 6858000"/>
              <a:gd name="connsiteX42" fmla="*/ 280863 w 5434004"/>
              <a:gd name="connsiteY42" fmla="*/ 3988494 h 6858000"/>
              <a:gd name="connsiteX43" fmla="*/ 254473 w 5434004"/>
              <a:gd name="connsiteY43" fmla="*/ 3926485 h 6858000"/>
              <a:gd name="connsiteX44" fmla="*/ 238942 w 5434004"/>
              <a:gd name="connsiteY44" fmla="*/ 3857057 h 6858000"/>
              <a:gd name="connsiteX45" fmla="*/ 229388 w 5434004"/>
              <a:gd name="connsiteY45" fmla="*/ 3815650 h 6858000"/>
              <a:gd name="connsiteX46" fmla="*/ 224025 w 5434004"/>
              <a:gd name="connsiteY46" fmla="*/ 3696745 h 6858000"/>
              <a:gd name="connsiteX47" fmla="*/ 242028 w 5434004"/>
              <a:gd name="connsiteY47" fmla="*/ 3477814 h 6858000"/>
              <a:gd name="connsiteX48" fmla="*/ 239663 w 5434004"/>
              <a:gd name="connsiteY48" fmla="*/ 3375354 h 6858000"/>
              <a:gd name="connsiteX49" fmla="*/ 242939 w 5434004"/>
              <a:gd name="connsiteY49" fmla="*/ 3235494 h 6858000"/>
              <a:gd name="connsiteX50" fmla="*/ 235466 w 5434004"/>
              <a:gd name="connsiteY50" fmla="*/ 3111896 h 6858000"/>
              <a:gd name="connsiteX51" fmla="*/ 225859 w 5434004"/>
              <a:gd name="connsiteY51" fmla="*/ 3061665 h 6858000"/>
              <a:gd name="connsiteX52" fmla="*/ 214543 w 5434004"/>
              <a:gd name="connsiteY52" fmla="*/ 3026187 h 6858000"/>
              <a:gd name="connsiteX53" fmla="*/ 209002 w 5434004"/>
              <a:gd name="connsiteY53" fmla="*/ 2930097 h 6858000"/>
              <a:gd name="connsiteX54" fmla="*/ 209539 w 5434004"/>
              <a:gd name="connsiteY54" fmla="*/ 2768399 h 6858000"/>
              <a:gd name="connsiteX55" fmla="*/ 207490 w 5434004"/>
              <a:gd name="connsiteY55" fmla="*/ 2734615 h 6858000"/>
              <a:gd name="connsiteX56" fmla="*/ 197130 w 5434004"/>
              <a:gd name="connsiteY56" fmla="*/ 2708116 h 6858000"/>
              <a:gd name="connsiteX57" fmla="*/ 187231 w 5434004"/>
              <a:gd name="connsiteY57" fmla="*/ 2704185 h 6858000"/>
              <a:gd name="connsiteX58" fmla="*/ 184723 w 5434004"/>
              <a:gd name="connsiteY58" fmla="*/ 2686011 h 6858000"/>
              <a:gd name="connsiteX59" fmla="*/ 169929 w 5434004"/>
              <a:gd name="connsiteY59" fmla="*/ 2656504 h 6858000"/>
              <a:gd name="connsiteX60" fmla="*/ 188242 w 5434004"/>
              <a:gd name="connsiteY60" fmla="*/ 2589493 h 6858000"/>
              <a:gd name="connsiteX61" fmla="*/ 189125 w 5434004"/>
              <a:gd name="connsiteY61" fmla="*/ 2457617 h 6858000"/>
              <a:gd name="connsiteX62" fmla="*/ 195205 w 5434004"/>
              <a:gd name="connsiteY62" fmla="*/ 2210817 h 6858000"/>
              <a:gd name="connsiteX63" fmla="*/ 175797 w 5434004"/>
              <a:gd name="connsiteY63" fmla="*/ 1901521 h 6858000"/>
              <a:gd name="connsiteX64" fmla="*/ 156134 w 5434004"/>
              <a:gd name="connsiteY64" fmla="*/ 1700722 h 6858000"/>
              <a:gd name="connsiteX65" fmla="*/ 174157 w 5434004"/>
              <a:gd name="connsiteY65" fmla="*/ 1661610 h 6858000"/>
              <a:gd name="connsiteX66" fmla="*/ 180802 w 5434004"/>
              <a:gd name="connsiteY66" fmla="*/ 1640073 h 6858000"/>
              <a:gd name="connsiteX67" fmla="*/ 179221 w 5434004"/>
              <a:gd name="connsiteY67" fmla="*/ 1637398 h 6858000"/>
              <a:gd name="connsiteX68" fmla="*/ 179826 w 5434004"/>
              <a:gd name="connsiteY68" fmla="*/ 1612248 h 6858000"/>
              <a:gd name="connsiteX69" fmla="*/ 198048 w 5434004"/>
              <a:gd name="connsiteY69" fmla="*/ 1498097 h 6858000"/>
              <a:gd name="connsiteX70" fmla="*/ 196329 w 5434004"/>
              <a:gd name="connsiteY70" fmla="*/ 1497364 h 6858000"/>
              <a:gd name="connsiteX71" fmla="*/ 193204 w 5434004"/>
              <a:gd name="connsiteY71" fmla="*/ 1490042 h 6858000"/>
              <a:gd name="connsiteX72" fmla="*/ 211154 w 5434004"/>
              <a:gd name="connsiteY72" fmla="*/ 1451416 h 6858000"/>
              <a:gd name="connsiteX73" fmla="*/ 247750 w 5434004"/>
              <a:gd name="connsiteY73" fmla="*/ 1281781 h 6858000"/>
              <a:gd name="connsiteX74" fmla="*/ 323114 w 5434004"/>
              <a:gd name="connsiteY74" fmla="*/ 1074754 h 6858000"/>
              <a:gd name="connsiteX75" fmla="*/ 357209 w 5434004"/>
              <a:gd name="connsiteY75" fmla="*/ 1019094 h 6858000"/>
              <a:gd name="connsiteX76" fmla="*/ 393176 w 5434004"/>
              <a:gd name="connsiteY76" fmla="*/ 938921 h 6858000"/>
              <a:gd name="connsiteX77" fmla="*/ 451503 w 5434004"/>
              <a:gd name="connsiteY77" fmla="*/ 815814 h 6858000"/>
              <a:gd name="connsiteX78" fmla="*/ 567587 w 5434004"/>
              <a:gd name="connsiteY78" fmla="*/ 584070 h 6858000"/>
              <a:gd name="connsiteX79" fmla="*/ 592609 w 5434004"/>
              <a:gd name="connsiteY79" fmla="*/ 461805 h 6858000"/>
              <a:gd name="connsiteX80" fmla="*/ 624563 w 5434004"/>
              <a:gd name="connsiteY80" fmla="*/ 360945 h 6858000"/>
              <a:gd name="connsiteX81" fmla="*/ 627056 w 5434004"/>
              <a:gd name="connsiteY81" fmla="*/ 226335 h 6858000"/>
              <a:gd name="connsiteX82" fmla="*/ 655851 w 5434004"/>
              <a:gd name="connsiteY82" fmla="*/ 51690 h 6858000"/>
              <a:gd name="connsiteX83" fmla="*/ 653984 w 5434004"/>
              <a:gd name="connsiteY83" fmla="*/ 22133 h 6858000"/>
              <a:gd name="connsiteX84" fmla="*/ 643279 w 5434004"/>
              <a:gd name="connsiteY84" fmla="*/ 1037 h 6858000"/>
              <a:gd name="connsiteX85" fmla="*/ 643741 w 5434004"/>
              <a:gd name="connsiteY85" fmla="*/ 0 h 6858000"/>
              <a:gd name="connsiteX0" fmla="*/ 487607 w 5277870"/>
              <a:gd name="connsiteY0" fmla="*/ 0 h 6858000"/>
              <a:gd name="connsiteX1" fmla="*/ 5277870 w 5277870"/>
              <a:gd name="connsiteY1" fmla="*/ 0 h 6858000"/>
              <a:gd name="connsiteX2" fmla="*/ 5277870 w 5277870"/>
              <a:gd name="connsiteY2" fmla="*/ 6858000 h 6858000"/>
              <a:gd name="connsiteX3" fmla="*/ 893273 w 5277870"/>
              <a:gd name="connsiteY3" fmla="*/ 6857998 h 6858000"/>
              <a:gd name="connsiteX4" fmla="*/ 876958 w 5277870"/>
              <a:gd name="connsiteY4" fmla="*/ 6843615 h 6858000"/>
              <a:gd name="connsiteX5" fmla="*/ 848451 w 5277870"/>
              <a:gd name="connsiteY5" fmla="*/ 6800899 h 6858000"/>
              <a:gd name="connsiteX6" fmla="*/ 827952 w 5277870"/>
              <a:gd name="connsiteY6" fmla="*/ 6765441 h 6858000"/>
              <a:gd name="connsiteX7" fmla="*/ 799830 w 5277870"/>
              <a:gd name="connsiteY7" fmla="*/ 6739541 h 6858000"/>
              <a:gd name="connsiteX8" fmla="*/ 789686 w 5277870"/>
              <a:gd name="connsiteY8" fmla="*/ 6673829 h 6858000"/>
              <a:gd name="connsiteX9" fmla="*/ 765406 w 5277870"/>
              <a:gd name="connsiteY9" fmla="*/ 6620155 h 6858000"/>
              <a:gd name="connsiteX10" fmla="*/ 720302 w 5277870"/>
              <a:gd name="connsiteY10" fmla="*/ 6610437 h 6858000"/>
              <a:gd name="connsiteX11" fmla="*/ 720839 w 5277870"/>
              <a:gd name="connsiteY11" fmla="*/ 6596307 h 6858000"/>
              <a:gd name="connsiteX12" fmla="*/ 737648 w 5277870"/>
              <a:gd name="connsiteY12" fmla="*/ 6536039 h 6858000"/>
              <a:gd name="connsiteX13" fmla="*/ 674147 w 5277870"/>
              <a:gd name="connsiteY13" fmla="*/ 6239239 h 6858000"/>
              <a:gd name="connsiteX14" fmla="*/ 660239 w 5277870"/>
              <a:gd name="connsiteY14" fmla="*/ 6116986 h 6858000"/>
              <a:gd name="connsiteX15" fmla="*/ 632472 w 5277870"/>
              <a:gd name="connsiteY15" fmla="*/ 5895434 h 6858000"/>
              <a:gd name="connsiteX16" fmla="*/ 606181 w 5277870"/>
              <a:gd name="connsiteY16" fmla="*/ 5848019 h 6858000"/>
              <a:gd name="connsiteX17" fmla="*/ 558708 w 5277870"/>
              <a:gd name="connsiteY17" fmla="*/ 5722306 h 6858000"/>
              <a:gd name="connsiteX18" fmla="*/ 523366 w 5277870"/>
              <a:gd name="connsiteY18" fmla="*/ 5528085 h 6858000"/>
              <a:gd name="connsiteX19" fmla="*/ 504822 w 5277870"/>
              <a:gd name="connsiteY19" fmla="*/ 5506768 h 6858000"/>
              <a:gd name="connsiteX20" fmla="*/ 486823 w 5277870"/>
              <a:gd name="connsiteY20" fmla="*/ 5473318 h 6858000"/>
              <a:gd name="connsiteX21" fmla="*/ 445965 w 5277870"/>
              <a:gd name="connsiteY21" fmla="*/ 5418521 h 6858000"/>
              <a:gd name="connsiteX22" fmla="*/ 406875 w 5277870"/>
              <a:gd name="connsiteY22" fmla="*/ 5337536 h 6858000"/>
              <a:gd name="connsiteX23" fmla="*/ 428541 w 5277870"/>
              <a:gd name="connsiteY23" fmla="*/ 5255190 h 6858000"/>
              <a:gd name="connsiteX24" fmla="*/ 408744 w 5277870"/>
              <a:gd name="connsiteY24" fmla="*/ 5208171 h 6858000"/>
              <a:gd name="connsiteX25" fmla="*/ 384011 w 5277870"/>
              <a:gd name="connsiteY25" fmla="*/ 4993731 h 6858000"/>
              <a:gd name="connsiteX26" fmla="*/ 355965 w 5277870"/>
              <a:gd name="connsiteY26" fmla="*/ 4896399 h 6858000"/>
              <a:gd name="connsiteX27" fmla="*/ 326244 w 5277870"/>
              <a:gd name="connsiteY27" fmla="*/ 4838613 h 6858000"/>
              <a:gd name="connsiteX28" fmla="*/ 312542 w 5277870"/>
              <a:gd name="connsiteY28" fmla="*/ 4796522 h 6858000"/>
              <a:gd name="connsiteX29" fmla="*/ 274747 w 5277870"/>
              <a:gd name="connsiteY29" fmla="*/ 4672370 h 6858000"/>
              <a:gd name="connsiteX30" fmla="*/ 259158 w 5277870"/>
              <a:gd name="connsiteY30" fmla="*/ 4634253 h 6858000"/>
              <a:gd name="connsiteX31" fmla="*/ 192785 w 5277870"/>
              <a:gd name="connsiteY31" fmla="*/ 4549232 h 6858000"/>
              <a:gd name="connsiteX32" fmla="*/ 136304 w 5277870"/>
              <a:gd name="connsiteY32" fmla="*/ 4479912 h 6858000"/>
              <a:gd name="connsiteX33" fmla="*/ 127433 w 5277870"/>
              <a:gd name="connsiteY33" fmla="*/ 4376609 h 6858000"/>
              <a:gd name="connsiteX34" fmla="*/ 90884 w 5277870"/>
              <a:gd name="connsiteY34" fmla="*/ 4280257 h 6858000"/>
              <a:gd name="connsiteX35" fmla="*/ 87020 w 5277870"/>
              <a:gd name="connsiteY35" fmla="*/ 4208492 h 6858000"/>
              <a:gd name="connsiteX36" fmla="*/ 111109 w 5277870"/>
              <a:gd name="connsiteY36" fmla="*/ 4120636 h 6858000"/>
              <a:gd name="connsiteX37" fmla="*/ 118542 w 5277870"/>
              <a:gd name="connsiteY37" fmla="*/ 4116556 h 6858000"/>
              <a:gd name="connsiteX38" fmla="*/ 117882 w 5277870"/>
              <a:gd name="connsiteY38" fmla="*/ 4109625 h 6858000"/>
              <a:gd name="connsiteX39" fmla="*/ 110577 w 5277870"/>
              <a:gd name="connsiteY39" fmla="*/ 4105624 h 6858000"/>
              <a:gd name="connsiteX40" fmla="*/ 111226 w 5277870"/>
              <a:gd name="connsiteY40" fmla="*/ 4051441 h 6858000"/>
              <a:gd name="connsiteX41" fmla="*/ 124729 w 5277870"/>
              <a:gd name="connsiteY41" fmla="*/ 3988494 h 6858000"/>
              <a:gd name="connsiteX42" fmla="*/ 98339 w 5277870"/>
              <a:gd name="connsiteY42" fmla="*/ 3926485 h 6858000"/>
              <a:gd name="connsiteX43" fmla="*/ 82808 w 5277870"/>
              <a:gd name="connsiteY43" fmla="*/ 3857057 h 6858000"/>
              <a:gd name="connsiteX44" fmla="*/ 73254 w 5277870"/>
              <a:gd name="connsiteY44" fmla="*/ 3815650 h 6858000"/>
              <a:gd name="connsiteX45" fmla="*/ 67891 w 5277870"/>
              <a:gd name="connsiteY45" fmla="*/ 3696745 h 6858000"/>
              <a:gd name="connsiteX46" fmla="*/ 85894 w 5277870"/>
              <a:gd name="connsiteY46" fmla="*/ 3477814 h 6858000"/>
              <a:gd name="connsiteX47" fmla="*/ 83529 w 5277870"/>
              <a:gd name="connsiteY47" fmla="*/ 3375354 h 6858000"/>
              <a:gd name="connsiteX48" fmla="*/ 86805 w 5277870"/>
              <a:gd name="connsiteY48" fmla="*/ 3235494 h 6858000"/>
              <a:gd name="connsiteX49" fmla="*/ 79332 w 5277870"/>
              <a:gd name="connsiteY49" fmla="*/ 3111896 h 6858000"/>
              <a:gd name="connsiteX50" fmla="*/ 69725 w 5277870"/>
              <a:gd name="connsiteY50" fmla="*/ 3061665 h 6858000"/>
              <a:gd name="connsiteX51" fmla="*/ 58409 w 5277870"/>
              <a:gd name="connsiteY51" fmla="*/ 3026187 h 6858000"/>
              <a:gd name="connsiteX52" fmla="*/ 52868 w 5277870"/>
              <a:gd name="connsiteY52" fmla="*/ 2930097 h 6858000"/>
              <a:gd name="connsiteX53" fmla="*/ 53405 w 5277870"/>
              <a:gd name="connsiteY53" fmla="*/ 2768399 h 6858000"/>
              <a:gd name="connsiteX54" fmla="*/ 51356 w 5277870"/>
              <a:gd name="connsiteY54" fmla="*/ 2734615 h 6858000"/>
              <a:gd name="connsiteX55" fmla="*/ 40996 w 5277870"/>
              <a:gd name="connsiteY55" fmla="*/ 2708116 h 6858000"/>
              <a:gd name="connsiteX56" fmla="*/ 31097 w 5277870"/>
              <a:gd name="connsiteY56" fmla="*/ 2704185 h 6858000"/>
              <a:gd name="connsiteX57" fmla="*/ 28589 w 5277870"/>
              <a:gd name="connsiteY57" fmla="*/ 2686011 h 6858000"/>
              <a:gd name="connsiteX58" fmla="*/ 13795 w 5277870"/>
              <a:gd name="connsiteY58" fmla="*/ 2656504 h 6858000"/>
              <a:gd name="connsiteX59" fmla="*/ 32108 w 5277870"/>
              <a:gd name="connsiteY59" fmla="*/ 2589493 h 6858000"/>
              <a:gd name="connsiteX60" fmla="*/ 32991 w 5277870"/>
              <a:gd name="connsiteY60" fmla="*/ 2457617 h 6858000"/>
              <a:gd name="connsiteX61" fmla="*/ 39071 w 5277870"/>
              <a:gd name="connsiteY61" fmla="*/ 2210817 h 6858000"/>
              <a:gd name="connsiteX62" fmla="*/ 19663 w 5277870"/>
              <a:gd name="connsiteY62" fmla="*/ 1901521 h 6858000"/>
              <a:gd name="connsiteX63" fmla="*/ 0 w 5277870"/>
              <a:gd name="connsiteY63" fmla="*/ 1700722 h 6858000"/>
              <a:gd name="connsiteX64" fmla="*/ 18023 w 5277870"/>
              <a:gd name="connsiteY64" fmla="*/ 1661610 h 6858000"/>
              <a:gd name="connsiteX65" fmla="*/ 24668 w 5277870"/>
              <a:gd name="connsiteY65" fmla="*/ 1640073 h 6858000"/>
              <a:gd name="connsiteX66" fmla="*/ 23087 w 5277870"/>
              <a:gd name="connsiteY66" fmla="*/ 1637398 h 6858000"/>
              <a:gd name="connsiteX67" fmla="*/ 23692 w 5277870"/>
              <a:gd name="connsiteY67" fmla="*/ 1612248 h 6858000"/>
              <a:gd name="connsiteX68" fmla="*/ 41914 w 5277870"/>
              <a:gd name="connsiteY68" fmla="*/ 1498097 h 6858000"/>
              <a:gd name="connsiteX69" fmla="*/ 40195 w 5277870"/>
              <a:gd name="connsiteY69" fmla="*/ 1497364 h 6858000"/>
              <a:gd name="connsiteX70" fmla="*/ 37070 w 5277870"/>
              <a:gd name="connsiteY70" fmla="*/ 1490042 h 6858000"/>
              <a:gd name="connsiteX71" fmla="*/ 55020 w 5277870"/>
              <a:gd name="connsiteY71" fmla="*/ 1451416 h 6858000"/>
              <a:gd name="connsiteX72" fmla="*/ 91616 w 5277870"/>
              <a:gd name="connsiteY72" fmla="*/ 1281781 h 6858000"/>
              <a:gd name="connsiteX73" fmla="*/ 166980 w 5277870"/>
              <a:gd name="connsiteY73" fmla="*/ 1074754 h 6858000"/>
              <a:gd name="connsiteX74" fmla="*/ 201075 w 5277870"/>
              <a:gd name="connsiteY74" fmla="*/ 1019094 h 6858000"/>
              <a:gd name="connsiteX75" fmla="*/ 237042 w 5277870"/>
              <a:gd name="connsiteY75" fmla="*/ 938921 h 6858000"/>
              <a:gd name="connsiteX76" fmla="*/ 295369 w 5277870"/>
              <a:gd name="connsiteY76" fmla="*/ 815814 h 6858000"/>
              <a:gd name="connsiteX77" fmla="*/ 411453 w 5277870"/>
              <a:gd name="connsiteY77" fmla="*/ 584070 h 6858000"/>
              <a:gd name="connsiteX78" fmla="*/ 436475 w 5277870"/>
              <a:gd name="connsiteY78" fmla="*/ 461805 h 6858000"/>
              <a:gd name="connsiteX79" fmla="*/ 468429 w 5277870"/>
              <a:gd name="connsiteY79" fmla="*/ 360945 h 6858000"/>
              <a:gd name="connsiteX80" fmla="*/ 470922 w 5277870"/>
              <a:gd name="connsiteY80" fmla="*/ 226335 h 6858000"/>
              <a:gd name="connsiteX81" fmla="*/ 499717 w 5277870"/>
              <a:gd name="connsiteY81" fmla="*/ 51690 h 6858000"/>
              <a:gd name="connsiteX82" fmla="*/ 497850 w 5277870"/>
              <a:gd name="connsiteY82" fmla="*/ 22133 h 6858000"/>
              <a:gd name="connsiteX83" fmla="*/ 487145 w 5277870"/>
              <a:gd name="connsiteY83" fmla="*/ 1037 h 6858000"/>
              <a:gd name="connsiteX84" fmla="*/ 487607 w 5277870"/>
              <a:gd name="connsiteY8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5277870" h="6858000">
                <a:moveTo>
                  <a:pt x="487607" y="0"/>
                </a:moveTo>
                <a:lnTo>
                  <a:pt x="5277870" y="0"/>
                </a:lnTo>
                <a:lnTo>
                  <a:pt x="5277870" y="6858000"/>
                </a:lnTo>
                <a:lnTo>
                  <a:pt x="893273" y="6857998"/>
                </a:lnTo>
                <a:lnTo>
                  <a:pt x="876958" y="6843615"/>
                </a:lnTo>
                <a:lnTo>
                  <a:pt x="848451" y="6800899"/>
                </a:lnTo>
                <a:lnTo>
                  <a:pt x="827952" y="6765441"/>
                </a:lnTo>
                <a:cubicBezTo>
                  <a:pt x="827507" y="6750832"/>
                  <a:pt x="798355" y="6753978"/>
                  <a:pt x="799830" y="6739541"/>
                </a:cubicBezTo>
                <a:cubicBezTo>
                  <a:pt x="786503" y="6723280"/>
                  <a:pt x="803673" y="6682742"/>
                  <a:pt x="789686" y="6673829"/>
                </a:cubicBezTo>
                <a:cubicBezTo>
                  <a:pt x="776006" y="6657903"/>
                  <a:pt x="778015" y="6625745"/>
                  <a:pt x="765406" y="6620155"/>
                </a:cubicBezTo>
                <a:lnTo>
                  <a:pt x="720302" y="6610437"/>
                </a:lnTo>
                <a:lnTo>
                  <a:pt x="720839" y="6596307"/>
                </a:lnTo>
                <a:lnTo>
                  <a:pt x="737648" y="6536039"/>
                </a:lnTo>
                <a:cubicBezTo>
                  <a:pt x="731713" y="6378236"/>
                  <a:pt x="664893" y="6350780"/>
                  <a:pt x="674147" y="6239239"/>
                </a:cubicBezTo>
                <a:cubicBezTo>
                  <a:pt x="668193" y="6196030"/>
                  <a:pt x="677776" y="6168747"/>
                  <a:pt x="660239" y="6116986"/>
                </a:cubicBezTo>
                <a:cubicBezTo>
                  <a:pt x="693882" y="6035788"/>
                  <a:pt x="626477" y="5971885"/>
                  <a:pt x="632472" y="5895434"/>
                </a:cubicBezTo>
                <a:cubicBezTo>
                  <a:pt x="571936" y="5884249"/>
                  <a:pt x="624704" y="5880776"/>
                  <a:pt x="606181" y="5848019"/>
                </a:cubicBezTo>
                <a:cubicBezTo>
                  <a:pt x="593885" y="5819164"/>
                  <a:pt x="572509" y="5775628"/>
                  <a:pt x="558708" y="5722306"/>
                </a:cubicBezTo>
                <a:cubicBezTo>
                  <a:pt x="551746" y="5685812"/>
                  <a:pt x="532346" y="5564008"/>
                  <a:pt x="523366" y="5528085"/>
                </a:cubicBezTo>
                <a:cubicBezTo>
                  <a:pt x="518594" y="5519172"/>
                  <a:pt x="523045" y="5505250"/>
                  <a:pt x="504822" y="5506768"/>
                </a:cubicBezTo>
                <a:cubicBezTo>
                  <a:pt x="482648" y="5506487"/>
                  <a:pt x="511311" y="5459433"/>
                  <a:pt x="486823" y="5473318"/>
                </a:cubicBezTo>
                <a:cubicBezTo>
                  <a:pt x="506358" y="5440194"/>
                  <a:pt x="459463" y="5435836"/>
                  <a:pt x="445965" y="5418521"/>
                </a:cubicBezTo>
                <a:cubicBezTo>
                  <a:pt x="465954" y="5390815"/>
                  <a:pt x="417921" y="5381811"/>
                  <a:pt x="406875" y="5337536"/>
                </a:cubicBezTo>
                <a:cubicBezTo>
                  <a:pt x="430123" y="5306619"/>
                  <a:pt x="399081" y="5307846"/>
                  <a:pt x="428541" y="5255190"/>
                </a:cubicBezTo>
                <a:cubicBezTo>
                  <a:pt x="428852" y="5233629"/>
                  <a:pt x="407502" y="5247189"/>
                  <a:pt x="408744" y="5208171"/>
                </a:cubicBezTo>
                <a:cubicBezTo>
                  <a:pt x="406613" y="5154483"/>
                  <a:pt x="390295" y="5051554"/>
                  <a:pt x="384011" y="4993731"/>
                </a:cubicBezTo>
                <a:cubicBezTo>
                  <a:pt x="373186" y="4967089"/>
                  <a:pt x="370884" y="4912140"/>
                  <a:pt x="355965" y="4896399"/>
                </a:cubicBezTo>
                <a:cubicBezTo>
                  <a:pt x="355837" y="4852829"/>
                  <a:pt x="351078" y="4813709"/>
                  <a:pt x="326244" y="4838613"/>
                </a:cubicBezTo>
                <a:cubicBezTo>
                  <a:pt x="299018" y="4831439"/>
                  <a:pt x="336627" y="4804968"/>
                  <a:pt x="312542" y="4796522"/>
                </a:cubicBezTo>
                <a:lnTo>
                  <a:pt x="274747" y="4672370"/>
                </a:lnTo>
                <a:cubicBezTo>
                  <a:pt x="286762" y="4649487"/>
                  <a:pt x="276585" y="4640072"/>
                  <a:pt x="259158" y="4634253"/>
                </a:cubicBezTo>
                <a:cubicBezTo>
                  <a:pt x="255297" y="4595381"/>
                  <a:pt x="210632" y="4586807"/>
                  <a:pt x="192785" y="4549232"/>
                </a:cubicBezTo>
                <a:cubicBezTo>
                  <a:pt x="175514" y="4501329"/>
                  <a:pt x="155204" y="4520147"/>
                  <a:pt x="136304" y="4479912"/>
                </a:cubicBezTo>
                <a:lnTo>
                  <a:pt x="127433" y="4376609"/>
                </a:lnTo>
                <a:cubicBezTo>
                  <a:pt x="119863" y="4343333"/>
                  <a:pt x="97619" y="4308276"/>
                  <a:pt x="90884" y="4280257"/>
                </a:cubicBezTo>
                <a:cubicBezTo>
                  <a:pt x="94219" y="4220025"/>
                  <a:pt x="104684" y="4233011"/>
                  <a:pt x="87020" y="4208492"/>
                </a:cubicBezTo>
                <a:cubicBezTo>
                  <a:pt x="95065" y="4180444"/>
                  <a:pt x="129022" y="4152083"/>
                  <a:pt x="111109" y="4120636"/>
                </a:cubicBezTo>
                <a:cubicBezTo>
                  <a:pt x="115978" y="4121934"/>
                  <a:pt x="117998" y="4120145"/>
                  <a:pt x="118542" y="4116556"/>
                </a:cubicBezTo>
                <a:cubicBezTo>
                  <a:pt x="118321" y="4114246"/>
                  <a:pt x="118101" y="4111935"/>
                  <a:pt x="117882" y="4109625"/>
                </a:cubicBezTo>
                <a:lnTo>
                  <a:pt x="110577" y="4105624"/>
                </a:lnTo>
                <a:cubicBezTo>
                  <a:pt x="85114" y="4088878"/>
                  <a:pt x="113587" y="4082596"/>
                  <a:pt x="111226" y="4051441"/>
                </a:cubicBezTo>
                <a:cubicBezTo>
                  <a:pt x="111638" y="4036628"/>
                  <a:pt x="118512" y="3985548"/>
                  <a:pt x="124729" y="3988494"/>
                </a:cubicBezTo>
                <a:lnTo>
                  <a:pt x="98339" y="3926485"/>
                </a:lnTo>
                <a:cubicBezTo>
                  <a:pt x="120456" y="3887663"/>
                  <a:pt x="82381" y="3893685"/>
                  <a:pt x="82808" y="3857057"/>
                </a:cubicBezTo>
                <a:cubicBezTo>
                  <a:pt x="89625" y="3836374"/>
                  <a:pt x="88641" y="3824518"/>
                  <a:pt x="73254" y="3815650"/>
                </a:cubicBezTo>
                <a:cubicBezTo>
                  <a:pt x="107452" y="3718923"/>
                  <a:pt x="64680" y="3772318"/>
                  <a:pt x="67891" y="3696745"/>
                </a:cubicBezTo>
                <a:cubicBezTo>
                  <a:pt x="73347" y="3630391"/>
                  <a:pt x="83288" y="3531379"/>
                  <a:pt x="85894" y="3477814"/>
                </a:cubicBezTo>
                <a:cubicBezTo>
                  <a:pt x="88500" y="3424249"/>
                  <a:pt x="86217" y="3377198"/>
                  <a:pt x="83529" y="3375354"/>
                </a:cubicBezTo>
                <a:cubicBezTo>
                  <a:pt x="83101" y="3339059"/>
                  <a:pt x="90016" y="3285266"/>
                  <a:pt x="86805" y="3235494"/>
                </a:cubicBezTo>
                <a:cubicBezTo>
                  <a:pt x="78762" y="3207446"/>
                  <a:pt x="61419" y="3143345"/>
                  <a:pt x="79332" y="3111896"/>
                </a:cubicBezTo>
                <a:cubicBezTo>
                  <a:pt x="59856" y="3117096"/>
                  <a:pt x="85974" y="3072872"/>
                  <a:pt x="69725" y="3061665"/>
                </a:cubicBezTo>
                <a:cubicBezTo>
                  <a:pt x="56184" y="3054621"/>
                  <a:pt x="60953" y="3039562"/>
                  <a:pt x="58409" y="3026187"/>
                </a:cubicBezTo>
                <a:cubicBezTo>
                  <a:pt x="45869" y="3013333"/>
                  <a:pt x="46112" y="2950064"/>
                  <a:pt x="52868" y="2930097"/>
                </a:cubicBezTo>
                <a:cubicBezTo>
                  <a:pt x="80421" y="2876459"/>
                  <a:pt x="32874" y="2811741"/>
                  <a:pt x="53405" y="2768399"/>
                </a:cubicBezTo>
                <a:cubicBezTo>
                  <a:pt x="54801" y="2755814"/>
                  <a:pt x="53816" y="2744722"/>
                  <a:pt x="51356" y="2734615"/>
                </a:cubicBezTo>
                <a:lnTo>
                  <a:pt x="40996" y="2708116"/>
                </a:lnTo>
                <a:lnTo>
                  <a:pt x="31097" y="2704185"/>
                </a:lnTo>
                <a:lnTo>
                  <a:pt x="28589" y="2686011"/>
                </a:lnTo>
                <a:lnTo>
                  <a:pt x="13795" y="2656504"/>
                </a:lnTo>
                <a:cubicBezTo>
                  <a:pt x="56166" y="2648211"/>
                  <a:pt x="-6214" y="2580540"/>
                  <a:pt x="32108" y="2589493"/>
                </a:cubicBezTo>
                <a:cubicBezTo>
                  <a:pt x="22039" y="2539863"/>
                  <a:pt x="41060" y="2531259"/>
                  <a:pt x="32991" y="2457617"/>
                </a:cubicBezTo>
                <a:cubicBezTo>
                  <a:pt x="45635" y="2365891"/>
                  <a:pt x="40786" y="2284833"/>
                  <a:pt x="39071" y="2210817"/>
                </a:cubicBezTo>
                <a:cubicBezTo>
                  <a:pt x="39941" y="2106412"/>
                  <a:pt x="22396" y="1993081"/>
                  <a:pt x="19663" y="1901521"/>
                </a:cubicBezTo>
                <a:cubicBezTo>
                  <a:pt x="10670" y="1826286"/>
                  <a:pt x="4249" y="1796783"/>
                  <a:pt x="0" y="1700722"/>
                </a:cubicBezTo>
                <a:cubicBezTo>
                  <a:pt x="5587" y="1695223"/>
                  <a:pt x="14814" y="1668682"/>
                  <a:pt x="18023" y="1661610"/>
                </a:cubicBezTo>
                <a:lnTo>
                  <a:pt x="24668" y="1640073"/>
                </a:lnTo>
                <a:lnTo>
                  <a:pt x="23087" y="1637398"/>
                </a:lnTo>
                <a:cubicBezTo>
                  <a:pt x="19812" y="1625364"/>
                  <a:pt x="20811" y="1617807"/>
                  <a:pt x="23692" y="1612248"/>
                </a:cubicBezTo>
                <a:lnTo>
                  <a:pt x="41914" y="1498097"/>
                </a:lnTo>
                <a:lnTo>
                  <a:pt x="40195" y="1497364"/>
                </a:lnTo>
                <a:lnTo>
                  <a:pt x="37070" y="1490042"/>
                </a:lnTo>
                <a:lnTo>
                  <a:pt x="55020" y="1451416"/>
                </a:lnTo>
                <a:cubicBezTo>
                  <a:pt x="73102" y="1417430"/>
                  <a:pt x="80421" y="1313985"/>
                  <a:pt x="91616" y="1281781"/>
                </a:cubicBezTo>
                <a:cubicBezTo>
                  <a:pt x="137974" y="1171345"/>
                  <a:pt x="146547" y="1130634"/>
                  <a:pt x="166980" y="1074754"/>
                </a:cubicBezTo>
                <a:cubicBezTo>
                  <a:pt x="181651" y="1040817"/>
                  <a:pt x="190408" y="1034723"/>
                  <a:pt x="201075" y="1019094"/>
                </a:cubicBezTo>
                <a:cubicBezTo>
                  <a:pt x="207201" y="1005265"/>
                  <a:pt x="260932" y="958184"/>
                  <a:pt x="237042" y="938921"/>
                </a:cubicBezTo>
                <a:cubicBezTo>
                  <a:pt x="287348" y="869297"/>
                  <a:pt x="265291" y="876942"/>
                  <a:pt x="295369" y="815814"/>
                </a:cubicBezTo>
                <a:cubicBezTo>
                  <a:pt x="329951" y="751141"/>
                  <a:pt x="383834" y="609442"/>
                  <a:pt x="411453" y="584070"/>
                </a:cubicBezTo>
                <a:cubicBezTo>
                  <a:pt x="438653" y="530431"/>
                  <a:pt x="423178" y="516020"/>
                  <a:pt x="436475" y="461805"/>
                </a:cubicBezTo>
                <a:cubicBezTo>
                  <a:pt x="454281" y="438996"/>
                  <a:pt x="448264" y="386523"/>
                  <a:pt x="468429" y="360945"/>
                </a:cubicBezTo>
                <a:cubicBezTo>
                  <a:pt x="474686" y="267247"/>
                  <a:pt x="468220" y="285413"/>
                  <a:pt x="470922" y="226335"/>
                </a:cubicBezTo>
                <a:cubicBezTo>
                  <a:pt x="481883" y="180653"/>
                  <a:pt x="495229" y="85724"/>
                  <a:pt x="499717" y="51690"/>
                </a:cubicBezTo>
                <a:cubicBezTo>
                  <a:pt x="482601" y="39734"/>
                  <a:pt x="492651" y="34426"/>
                  <a:pt x="497850" y="22133"/>
                </a:cubicBezTo>
                <a:cubicBezTo>
                  <a:pt x="482148" y="14444"/>
                  <a:pt x="483752" y="7720"/>
                  <a:pt x="487145" y="1037"/>
                </a:cubicBezTo>
                <a:lnTo>
                  <a:pt x="48760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BC7DA-1A3D-9EC4-8621-5C8CFF9F1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84" y="1562100"/>
            <a:ext cx="3795642" cy="3733800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Marketing Research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2141B-B2A1-1AEB-E3C5-5509148A6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33425"/>
            <a:ext cx="5135592" cy="5391150"/>
          </a:xfrm>
        </p:spPr>
        <p:txBody>
          <a:bodyPr anchor="ctr">
            <a:normAutofit/>
          </a:bodyPr>
          <a:lstStyle/>
          <a:p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Identified demand for caffeinated alternatives</a:t>
            </a:r>
          </a:p>
          <a:p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Reviewed market growth data</a:t>
            </a:r>
          </a:p>
          <a:p>
            <a:pPr lvl="1"/>
            <a:r>
              <a:rPr lang="en-US" sz="1600">
                <a:ea typeface="+mn-lt"/>
                <a:cs typeface="+mn-lt"/>
              </a:rPr>
              <a:t>Energy gum market projected to double ($125M to $250M) by 2034 (Pandey, n.d.)</a:t>
            </a:r>
            <a:endParaRPr lang="en-US" sz="1600">
              <a:ea typeface="Calibri" panose="020F0502020204030204"/>
              <a:cs typeface="Calibri" panose="020F0502020204030204"/>
            </a:endParaRPr>
          </a:p>
          <a:p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Discuss target market</a:t>
            </a:r>
          </a:p>
          <a:p>
            <a:pPr lvl="1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Differentiated Marketing Strategy</a:t>
            </a:r>
          </a:p>
          <a:p>
            <a:pPr marL="457200" lvl="1" indent="0">
              <a:buNone/>
            </a:pP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Consumer Analysis</a:t>
            </a:r>
          </a:p>
          <a:p>
            <a:pPr lvl="2"/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Qualitative Data</a:t>
            </a:r>
          </a:p>
          <a:p>
            <a:pPr lvl="2"/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Quantitative Data</a:t>
            </a:r>
          </a:p>
          <a:p>
            <a:pPr lvl="1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Competitor Analysis</a:t>
            </a:r>
          </a:p>
          <a:p>
            <a:pPr lvl="2"/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Create Comparison</a:t>
            </a:r>
          </a:p>
        </p:txBody>
      </p:sp>
    </p:spTree>
    <p:extLst>
      <p:ext uri="{BB962C8B-B14F-4D97-AF65-F5344CB8AC3E}">
        <p14:creationId xmlns:p14="http://schemas.microsoft.com/office/powerpoint/2010/main" val="46699164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C0E41-8504-8D89-9C04-E457B526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C10D050-B21A-6F23-0939-AFA18C928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FED843-0482-EBD2-C5D8-387DD392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Competitors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10104191-4C6E-5493-FE1A-5184BE2C6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039BB-5C97-B2C0-AAC5-792DC4DD1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en-US" sz="2000"/>
              <a:t>NeuroGum and Run Gum</a:t>
            </a:r>
          </a:p>
          <a:p>
            <a:pPr lvl="1"/>
            <a:r>
              <a:rPr lang="en-US" sz="2000"/>
              <a:t>Both sell large bundles, few flavor options</a:t>
            </a:r>
          </a:p>
          <a:p>
            <a:pPr lvl="1"/>
            <a:r>
              <a:rPr lang="en-US" sz="2000"/>
              <a:t>Price around $25 per pack</a:t>
            </a:r>
          </a:p>
          <a:p>
            <a:pPr marL="457200" lvl="1" indent="0">
              <a:buNone/>
            </a:pPr>
            <a:endParaRPr lang="en-US" sz="2000"/>
          </a:p>
          <a:p>
            <a:r>
              <a:rPr lang="en-US" sz="2000"/>
              <a:t>Run Gum: 100 mg caffeine, flavor fades quickly</a:t>
            </a:r>
          </a:p>
          <a:p>
            <a:r>
              <a:rPr lang="en-US" sz="2000"/>
              <a:t>NeuroGum: 40 mg caffeine, milder effect, no single packs</a:t>
            </a:r>
          </a:p>
          <a:p>
            <a:pPr lvl="1"/>
            <a:r>
              <a:rPr lang="en-US" sz="2000"/>
              <a:t>Smallest NeuroGum option = 6-pack (54 pieces)</a:t>
            </a:r>
          </a:p>
          <a:p>
            <a:pPr marL="0" indent="0">
              <a:buNone/>
            </a:pPr>
            <a:endParaRPr lang="en-US" sz="2000" b="1"/>
          </a:p>
          <a:p>
            <a:pPr marL="0" indent="0">
              <a:buNone/>
            </a:pPr>
            <a:r>
              <a:rPr lang="en-US" sz="2000" b="1"/>
              <a:t>Ghost advantage:</a:t>
            </a:r>
            <a:r>
              <a:rPr lang="en-US" sz="2000"/>
              <a:t> offers single packs for easy trial</a:t>
            </a:r>
          </a:p>
          <a:p>
            <a:r>
              <a:rPr lang="en-US" sz="2000"/>
              <a:t>Stronger brand reputation + better flavor variety</a:t>
            </a:r>
          </a:p>
          <a:p>
            <a:r>
              <a:rPr lang="en-US" sz="2000"/>
              <a:t>Ghost uses 40 mg caffeine with transparent ingredients</a:t>
            </a:r>
          </a:p>
          <a:p>
            <a:r>
              <a:rPr lang="en-US" sz="2000"/>
              <a:t>Ghost’s loyal consumer base supports strong promotion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8476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A6676-B108-9713-59C6-8632238A7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8643"/>
            <a:ext cx="5243394" cy="2225532"/>
          </a:xfrm>
        </p:spPr>
        <p:txBody>
          <a:bodyPr anchor="t">
            <a:normAutofit/>
          </a:bodyPr>
          <a:lstStyle/>
          <a:p>
            <a:r>
              <a:rPr lang="en-US" sz="5200"/>
              <a:t>Target Market and Segmentation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81934"/>
            <a:ext cx="0" cy="6476066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F88D19-C269-4F98-BE6B-CFB6207D3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0408" y="740316"/>
            <a:ext cx="465458" cy="872153"/>
            <a:chOff x="6110408" y="740316"/>
            <a:chExt cx="465458" cy="872153"/>
          </a:xfrm>
        </p:grpSpPr>
        <p:sp>
          <p:nvSpPr>
            <p:cNvPr id="27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5948" y="74031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84728" y="969611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0408" y="1484755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 descr="Body builder with solid fill">
            <a:extLst>
              <a:ext uri="{FF2B5EF4-FFF2-40B4-BE49-F238E27FC236}">
                <a16:creationId xmlns:a16="http://schemas.microsoft.com/office/drawing/2014/main" id="{E46C19B2-02F3-4B50-768E-D6D60E526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2409" y="3003053"/>
            <a:ext cx="2994972" cy="29949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8D48E-ED55-EAE2-9ACD-1E35D059A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9042" y="879355"/>
            <a:ext cx="4124758" cy="512075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tx1">
                    <a:alpha val="80000"/>
                  </a:schemeClr>
                </a:solidFill>
              </a:rPr>
              <a:t>Primary Segments</a:t>
            </a:r>
          </a:p>
          <a:p>
            <a:pPr lvl="1"/>
            <a:r>
              <a:rPr lang="en-US">
                <a:solidFill>
                  <a:schemeClr val="tx1">
                    <a:alpha val="80000"/>
                  </a:schemeClr>
                </a:solidFill>
              </a:rPr>
              <a:t>Demographics</a:t>
            </a:r>
          </a:p>
          <a:p>
            <a:pPr lvl="1"/>
            <a:r>
              <a:rPr lang="en-US">
                <a:solidFill>
                  <a:schemeClr val="tx1">
                    <a:alpha val="80000"/>
                  </a:schemeClr>
                </a:solidFill>
              </a:rPr>
              <a:t>Environmental Factors</a:t>
            </a:r>
          </a:p>
          <a:p>
            <a:pPr lvl="1"/>
            <a:r>
              <a:rPr lang="en-US">
                <a:solidFill>
                  <a:schemeClr val="tx1">
                    <a:alpha val="80000"/>
                  </a:schemeClr>
                </a:solidFill>
              </a:rPr>
              <a:t>Geographical</a:t>
            </a:r>
          </a:p>
          <a:p>
            <a:pPr lvl="1"/>
            <a:endParaRPr lang="en-US">
              <a:solidFill>
                <a:schemeClr val="tx1">
                  <a:alpha val="80000"/>
                </a:schemeClr>
              </a:solidFill>
            </a:endParaRPr>
          </a:p>
          <a:p>
            <a:pPr marL="457200" lvl="1" indent="0">
              <a:buNone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Market Segmentation</a:t>
            </a:r>
          </a:p>
          <a:p>
            <a:pPr marL="457200" lvl="1" indent="0">
              <a:buNone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1. Measurable</a:t>
            </a:r>
          </a:p>
          <a:p>
            <a:pPr marL="457200" lvl="1" indent="0">
              <a:buNone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2. Actionable</a:t>
            </a:r>
          </a:p>
          <a:p>
            <a:pPr marL="457200" lvl="1" indent="0">
              <a:buNone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3. Differentiable</a:t>
            </a:r>
          </a:p>
          <a:p>
            <a:pPr marL="457200" lvl="1" indent="0">
              <a:buNone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4. Accessible</a:t>
            </a:r>
          </a:p>
          <a:p>
            <a:pPr marL="457200" lvl="1" indent="0">
              <a:buNone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5. Substantial</a:t>
            </a:r>
          </a:p>
        </p:txBody>
      </p:sp>
    </p:spTree>
    <p:extLst>
      <p:ext uri="{BB962C8B-B14F-4D97-AF65-F5344CB8AC3E}">
        <p14:creationId xmlns:p14="http://schemas.microsoft.com/office/powerpoint/2010/main" val="330380848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C93215-0383-56E2-F873-2C513C7C6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/>
              <a:t>Product Life Cycle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2BED-AEEE-C580-66B8-6047EB21A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48640"/>
            <a:ext cx="6815646" cy="6119445"/>
          </a:xfrm>
        </p:spPr>
        <p:txBody>
          <a:bodyPr anchor="ctr">
            <a:noAutofit/>
          </a:bodyPr>
          <a:lstStyle/>
          <a:p>
            <a:r>
              <a:rPr lang="en-US" sz="1400"/>
              <a:t>Fast movement through cycle due to high energy-product demand</a:t>
            </a:r>
          </a:p>
          <a:p>
            <a:r>
              <a:rPr lang="en-US" sz="1400"/>
              <a:t>Quick intro + growth phases</a:t>
            </a:r>
          </a:p>
          <a:p>
            <a:r>
              <a:rPr lang="en-US" sz="1400"/>
              <a:t>Influenced by caffeine trends, Ghost’s reputation, competitor success, consumer interest</a:t>
            </a:r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r>
              <a:rPr lang="en-US" sz="1400"/>
              <a:t>Marketing by Stage</a:t>
            </a:r>
          </a:p>
          <a:p>
            <a:r>
              <a:rPr lang="en-US" sz="1400" b="1"/>
              <a:t>Introduction:</a:t>
            </a:r>
            <a:r>
              <a:rPr lang="en-US" sz="1400"/>
              <a:t> build awareness, drive trial (social media, influencers, partnerships)</a:t>
            </a:r>
          </a:p>
          <a:p>
            <a:r>
              <a:rPr lang="en-US" sz="1400" b="1"/>
              <a:t>Growth:</a:t>
            </a:r>
            <a:r>
              <a:rPr lang="en-US" sz="1400"/>
              <a:t> strengthen loyalty, attract new buyers</a:t>
            </a:r>
          </a:p>
          <a:p>
            <a:r>
              <a:rPr lang="en-US" sz="1400" b="1"/>
              <a:t>Maturity:</a:t>
            </a:r>
            <a:r>
              <a:rPr lang="en-US" sz="1400"/>
              <a:t> highlight benefits, seasonal deals, limited promotions</a:t>
            </a:r>
          </a:p>
          <a:p>
            <a:r>
              <a:rPr lang="en-US" sz="1400" b="1"/>
              <a:t>Decline:</a:t>
            </a:r>
            <a:r>
              <a:rPr lang="en-US" sz="1400"/>
              <a:t> maintain sales with updates + refreshed promotions</a:t>
            </a:r>
          </a:p>
          <a:p>
            <a:pPr marL="0" indent="0">
              <a:buNone/>
            </a:pPr>
            <a:endParaRPr lang="en-US" sz="1400" b="1"/>
          </a:p>
          <a:p>
            <a:pPr marL="0" indent="0">
              <a:buNone/>
            </a:pPr>
            <a:r>
              <a:rPr lang="en-US" sz="1400"/>
              <a:t>Extending Product Life</a:t>
            </a:r>
          </a:p>
          <a:p>
            <a:r>
              <a:rPr lang="en-US" sz="1400"/>
              <a:t>New brand collaborations (ex: nostalgic flavors)</a:t>
            </a:r>
          </a:p>
          <a:p>
            <a:r>
              <a:rPr lang="en-US" sz="1400"/>
              <a:t>Nootropic/function-based versions</a:t>
            </a:r>
          </a:p>
          <a:p>
            <a:r>
              <a:rPr lang="en-US" sz="1400"/>
              <a:t>Limited-edition flavors to boost engagement</a:t>
            </a:r>
          </a:p>
        </p:txBody>
      </p:sp>
    </p:spTree>
    <p:extLst>
      <p:ext uri="{BB962C8B-B14F-4D97-AF65-F5344CB8AC3E}">
        <p14:creationId xmlns:p14="http://schemas.microsoft.com/office/powerpoint/2010/main" val="3294119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794838-E92C-6EA5-4450-3995F30C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Positioning and Differentiation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934E1-F35C-9B76-C1D1-068C75728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248" y="1617785"/>
            <a:ext cx="9096979" cy="4134011"/>
          </a:xfrm>
        </p:spPr>
        <p:txBody>
          <a:bodyPr anchor="ctr">
            <a:normAutofit/>
          </a:bodyPr>
          <a:lstStyle/>
          <a:p>
            <a:r>
              <a:rPr lang="en-US"/>
              <a:t>Healthy, convenient, portable energy alternative</a:t>
            </a:r>
          </a:p>
          <a:p>
            <a:pPr lvl="1"/>
            <a:r>
              <a:rPr lang="en-US" sz="2800"/>
              <a:t>Fast-activating with great flavors</a:t>
            </a:r>
          </a:p>
          <a:p>
            <a:pPr lvl="1"/>
            <a:r>
              <a:rPr lang="en-US" sz="2800"/>
              <a:t>Trusted brand reputation</a:t>
            </a:r>
          </a:p>
          <a:p>
            <a:pPr lvl="1"/>
            <a:r>
              <a:rPr lang="en-US" sz="2800"/>
              <a:t>Ideal for busy, on-the-go consumers</a:t>
            </a:r>
          </a:p>
          <a:p>
            <a:pPr lvl="1"/>
            <a:r>
              <a:rPr lang="en-US" sz="2800"/>
              <a:t>More discreet than energy drinks or coffee</a:t>
            </a:r>
          </a:p>
          <a:p>
            <a:pPr lvl="1"/>
            <a:r>
              <a:rPr lang="en-US" sz="2800"/>
              <a:t>Appeals to a broad audience, not just fitness users</a:t>
            </a:r>
          </a:p>
          <a:p>
            <a:pPr lvl="1"/>
            <a:r>
              <a:rPr lang="en-US" sz="2800"/>
              <a:t>Expands Ghost’s presence in the lifestyle market</a:t>
            </a:r>
          </a:p>
          <a:p>
            <a:pPr marL="0" indent="0">
              <a:buNone/>
            </a:pP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61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4464-14C0-709D-80CA-C791AAE2B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US" sz="5400">
                <a:solidFill>
                  <a:srgbClr val="FFFFFF"/>
                </a:solidFill>
                <a:ea typeface="Calibri Light"/>
                <a:cs typeface="Calibri Light"/>
              </a:rPr>
              <a:t>Market Trends </a:t>
            </a:r>
            <a:endParaRPr lang="en-US" sz="54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968E9-EE1D-277E-37F3-F0B4FB4FB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93646"/>
            <a:ext cx="5254754" cy="307070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ea typeface="+mn-lt"/>
                <a:cs typeface="+mn-lt"/>
              </a:rPr>
              <a:t>Energy gum market projected to double by 2034 (Pandey, n.d.)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r>
              <a:rPr lang="en-US">
                <a:ea typeface="+mn-lt"/>
                <a:cs typeface="+mn-lt"/>
              </a:rPr>
              <a:t>Mint dominates, but Ghost’s flavors offer differentiation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Caffeine demand rising among students, athletes, professionals</a:t>
            </a:r>
            <a:endParaRPr lang="en-US"/>
          </a:p>
          <a:p>
            <a:endParaRPr lang="en-US" sz="2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0141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61D64-7B00-205D-8EB8-D4062BE8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Marketing Mix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63CBB4C0-636E-2116-E492-D3986E0E8D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671055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05166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83822C-3924-BF6B-AD9E-253D190C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Pricing Strategy</a:t>
            </a:r>
            <a:r>
              <a:rPr lang="en-US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 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5C540-43EF-BBB9-6DAB-577A394FA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2000"/>
          </a:p>
          <a:p>
            <a:endParaRPr lang="en-US" sz="2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4A04D6-BBBA-EC67-8632-1E9064D61230}"/>
              </a:ext>
            </a:extLst>
          </p:cNvPr>
          <p:cNvSpPr txBox="1"/>
          <p:nvPr/>
        </p:nvSpPr>
        <p:spPr>
          <a:xfrm>
            <a:off x="4976030" y="3589866"/>
            <a:ext cx="6250940" cy="23046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Value-based pricing: ~$12 per pack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Premium positioning  vs. $4 gum and $25 bundles</a:t>
            </a:r>
          </a:p>
          <a:p>
            <a:pPr marL="2286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Seasonal deals, bundles, loyalty rewards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3347351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B80176-3D6E-EDBC-E12E-D8476AD63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34" y="957447"/>
            <a:ext cx="3383280" cy="4943105"/>
          </a:xfrm>
        </p:spPr>
        <p:txBody>
          <a:bodyPr anchor="ctr">
            <a:normAutofit/>
          </a:bodyPr>
          <a:lstStyle/>
          <a:p>
            <a:r>
              <a:rPr lang="en-US" sz="4000">
                <a:ea typeface="Calibri Light"/>
                <a:cs typeface="Calibri Light"/>
              </a:rPr>
              <a:t>Place   </a:t>
            </a:r>
            <a:endParaRPr lang="en-US" sz="40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8126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9234" y="6163056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02869B90-CCAB-829B-F1A0-1DFDED7FD2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095495"/>
              </p:ext>
            </p:extLst>
          </p:nvPr>
        </p:nvGraphicFramePr>
        <p:xfrm>
          <a:off x="4549514" y="621792"/>
          <a:ext cx="6807333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68971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46604-FE99-B5D2-D200-15B1BE2C7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Sales Promotion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506D1-D342-7435-A2B0-6C03A3AF2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u="sng">
                <a:ea typeface="Calibri"/>
                <a:cs typeface="Calibri"/>
              </a:rPr>
              <a:t>Beginning Approach:</a:t>
            </a:r>
            <a:endParaRPr lang="en-US" sz="2400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ea typeface="Calibri"/>
                <a:cs typeface="Calibri"/>
              </a:rPr>
              <a:t>Month 1: Teaser posts &amp; giveaways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ea typeface="Calibri"/>
                <a:cs typeface="Calibri"/>
              </a:rPr>
              <a:t>Month 2: Cross-promotions with drinks/apparel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ea typeface="Calibri"/>
                <a:cs typeface="Calibri"/>
              </a:rPr>
              <a:t>Month 3: Student/athlete discounts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ea typeface="Calibri"/>
                <a:cs typeface="Calibri"/>
              </a:rPr>
              <a:t>Month 4: Loyalty rewards, limited flavors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u="sng">
                <a:ea typeface="Calibri"/>
                <a:cs typeface="Calibri"/>
              </a:rPr>
              <a:t>Advertising Plan: </a:t>
            </a:r>
          </a:p>
          <a:p>
            <a:r>
              <a:rPr lang="en-US" sz="2400">
                <a:ea typeface="+mn-lt"/>
                <a:cs typeface="+mn-lt"/>
              </a:rPr>
              <a:t>Launch campaign on Instagram, TikTok, X, and YouTube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>
                <a:ea typeface="+mn-lt"/>
                <a:cs typeface="+mn-lt"/>
              </a:rPr>
              <a:t>Use short-form videos to show real-life gum usage (studying, workouts, travel)</a:t>
            </a:r>
            <a:endParaRPr lang="en-US"/>
          </a:p>
          <a:p>
            <a:r>
              <a:rPr lang="en-US" sz="2400">
                <a:ea typeface="+mn-lt"/>
                <a:cs typeface="+mn-lt"/>
              </a:rPr>
              <a:t>Partner with influencers and college ambassadors to build credibility</a:t>
            </a:r>
            <a:endParaRPr lang="en-US"/>
          </a:p>
          <a:p>
            <a:r>
              <a:rPr lang="en-US" sz="2400">
                <a:ea typeface="+mn-lt"/>
                <a:cs typeface="+mn-lt"/>
              </a:rPr>
              <a:t>Track performance through sampling codes, engagement metrics, and ROI</a:t>
            </a: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ea typeface="Calibri"/>
              <a:cs typeface="Calibri"/>
            </a:endParaRPr>
          </a:p>
        </p:txBody>
      </p:sp>
      <p:pic>
        <p:nvPicPr>
          <p:cNvPr id="4" name="Picture 3" descr="A package of orange flavored candy&#10;&#10;AI-generated content may be incorrect.">
            <a:extLst>
              <a:ext uri="{FF2B5EF4-FFF2-40B4-BE49-F238E27FC236}">
                <a16:creationId xmlns:a16="http://schemas.microsoft.com/office/drawing/2014/main" id="{58D7FA2E-CA03-5197-72CD-EAB7204C9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483" y="361598"/>
            <a:ext cx="4164540" cy="281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6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6C860A-1C85-E82A-DD64-9F77B524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/>
              <a:t>Public Relations and Social Engagement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23564-07A5-9CB9-1C06-3512FC5F4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/>
              <a:t>Public Relations Opportunities</a:t>
            </a:r>
          </a:p>
          <a:p>
            <a:r>
              <a:rPr lang="en-US"/>
              <a:t>Sponsor campus events, marathons, and local sports tournaments</a:t>
            </a:r>
          </a:p>
          <a:p>
            <a:r>
              <a:rPr lang="en-US"/>
              <a:t>Pop ups at universities and gyms</a:t>
            </a:r>
          </a:p>
          <a:p>
            <a:r>
              <a:rPr lang="en-US"/>
              <a:t>Continue collaborations</a:t>
            </a:r>
          </a:p>
          <a:p>
            <a:r>
              <a:rPr lang="en-US"/>
              <a:t>Appear on fitness podcasts, interviews, and social media posts</a:t>
            </a:r>
          </a:p>
          <a:p>
            <a:pPr lvl="1"/>
            <a:r>
              <a:rPr lang="en-US"/>
              <a:t>These help to build trust beyond traditional ads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Social Engagement Strategy</a:t>
            </a:r>
          </a:p>
          <a:p>
            <a:r>
              <a:rPr lang="en-US"/>
              <a:t>Use polls, contests, and voting to boost engagement</a:t>
            </a:r>
          </a:p>
          <a:p>
            <a:r>
              <a:rPr lang="en-US"/>
              <a:t>Encourage fan-generated content and sharing.</a:t>
            </a:r>
          </a:p>
          <a:p>
            <a:r>
              <a:rPr lang="en-US"/>
              <a:t>Position gum as an everyday lifestyle product, not just fitness-related.</a:t>
            </a:r>
          </a:p>
          <a:p>
            <a:r>
              <a:rPr lang="en-US"/>
              <a:t>Create a fun, interactive online community that shows products realistic use</a:t>
            </a:r>
          </a:p>
        </p:txBody>
      </p:sp>
    </p:spTree>
    <p:extLst>
      <p:ext uri="{BB962C8B-B14F-4D97-AF65-F5344CB8AC3E}">
        <p14:creationId xmlns:p14="http://schemas.microsoft.com/office/powerpoint/2010/main" val="24820294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F1103-6C08-2E05-3B02-FD1102DAE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Channel Management and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6A788-303D-3436-66DA-E9101CF0B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ea typeface="+mn-lt"/>
                <a:cs typeface="+mn-lt"/>
              </a:rPr>
              <a:t>Distribution Strategy:</a:t>
            </a:r>
            <a:endParaRPr lang="en-US" sz="2200" b="1" dirty="0">
              <a:ea typeface="Calibri" panose="020F0502020204030204"/>
              <a:cs typeface="Calibri" panose="020F0502020204030204"/>
            </a:endParaRPr>
          </a:p>
          <a:p>
            <a:r>
              <a:rPr lang="en-US" sz="2200" dirty="0">
                <a:ea typeface="+mn-lt"/>
                <a:cs typeface="+mn-lt"/>
              </a:rPr>
              <a:t>Hybrid approach using Ghost’s website, Amazon, gyms, convenience stores, college shops, and existing retail partners for wide availability.</a:t>
            </a:r>
            <a:endParaRPr lang="en-US" dirty="0"/>
          </a:p>
          <a:p>
            <a:endParaRPr lang="en-US"/>
          </a:p>
          <a:p>
            <a:pPr marL="0" indent="0">
              <a:buNone/>
            </a:pPr>
            <a:r>
              <a:rPr lang="en-US" sz="2200" b="1" dirty="0">
                <a:ea typeface="+mn-lt"/>
                <a:cs typeface="+mn-lt"/>
              </a:rPr>
              <a:t>Cost Considerations:</a:t>
            </a:r>
            <a:endParaRPr lang="en-US" b="1" dirty="0">
              <a:ea typeface="Calibri" panose="020F0502020204030204"/>
              <a:cs typeface="Calibri" panose="020F0502020204030204"/>
            </a:endParaRPr>
          </a:p>
          <a:p>
            <a:r>
              <a:rPr lang="en-US" sz="2200" dirty="0">
                <a:ea typeface="+mn-lt"/>
                <a:cs typeface="+mn-lt"/>
              </a:rPr>
              <a:t>Shipping and packaging for online orders, placement fees for retail stores, and commissions for gyms or specialty shops.</a:t>
            </a:r>
            <a:endParaRPr lang="en-US" dirty="0"/>
          </a:p>
          <a:p>
            <a:pPr marL="0" indent="0">
              <a:buNone/>
            </a:pPr>
            <a:r>
              <a:rPr lang="en-US" sz="2200" b="1" dirty="0">
                <a:ea typeface="+mn-lt"/>
                <a:cs typeface="+mn-lt"/>
              </a:rPr>
              <a:t>Placement Approach:</a:t>
            </a:r>
            <a:endParaRPr lang="en-US" b="1" dirty="0">
              <a:ea typeface="Calibri" panose="020F0502020204030204"/>
              <a:cs typeface="Calibri" panose="020F0502020204030204"/>
            </a:endParaRPr>
          </a:p>
          <a:p>
            <a:r>
              <a:rPr lang="en-US" sz="2200" dirty="0">
                <a:ea typeface="+mn-lt"/>
                <a:cs typeface="+mn-lt"/>
              </a:rPr>
              <a:t>Positioning gum near checkout areas and beside energy drinks or protein snacks to encourage impulse buys and cross-link with Ghost’s lifestyle image.</a:t>
            </a:r>
            <a:endParaRPr lang="en-US" dirty="0"/>
          </a:p>
          <a:p>
            <a:endParaRPr lang="en-US"/>
          </a:p>
          <a:p>
            <a:r>
              <a:rPr lang="en-US" sz="2200" dirty="0">
                <a:ea typeface="+mn-lt"/>
                <a:cs typeface="+mn-lt"/>
              </a:rPr>
              <a:t>Goal: Reach high-traffic, relevant locations while keeping distribution costs under control.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6633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28338-717E-54C0-45C9-94AFFF8EB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en-US"/>
              <a:t>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A2CA1-C422-5059-0FAF-A45EB9751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Autofit/>
          </a:bodyPr>
          <a:lstStyle/>
          <a:p>
            <a:r>
              <a:rPr lang="en-US" sz="2000"/>
              <a:t>Global energy-gum market was valued at US $106.4 million in 2023 (Srivastava, 2024)</a:t>
            </a:r>
          </a:p>
          <a:p>
            <a:pPr lvl="1"/>
            <a:r>
              <a:rPr lang="en-US" sz="2000"/>
              <a:t>Projected growth to $248.01 million by 2034</a:t>
            </a:r>
          </a:p>
          <a:p>
            <a:pPr lvl="1"/>
            <a:r>
              <a:rPr lang="en-US" sz="2000"/>
              <a:t>Compound annual growth rate of 7.94% between 2025 and 2034. (Pandey, 2025)</a:t>
            </a:r>
          </a:p>
          <a:p>
            <a:pPr marL="457200" lvl="1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Estimated launch budget: $30,000</a:t>
            </a:r>
          </a:p>
          <a:p>
            <a:r>
              <a:rPr lang="en-US" sz="2000"/>
              <a:t> Regular gum: $0.04 per piece</a:t>
            </a:r>
          </a:p>
          <a:p>
            <a:pPr lvl="1"/>
            <a:r>
              <a:rPr lang="en-US" sz="2000"/>
              <a:t>Raw Ingredients: $12,000-$15,000</a:t>
            </a:r>
          </a:p>
          <a:p>
            <a:pPr lvl="1"/>
            <a:r>
              <a:rPr lang="en-US" sz="2000"/>
              <a:t>Packaging: $8,000-$10,000</a:t>
            </a:r>
          </a:p>
          <a:p>
            <a:pPr lvl="1"/>
            <a:r>
              <a:rPr lang="en-US" sz="2000"/>
              <a:t>Promotions, advertisements, endorsements</a:t>
            </a:r>
          </a:p>
          <a:p>
            <a:pPr lvl="2"/>
            <a:r>
              <a:rPr lang="en-US"/>
              <a:t>KDP acquisition of Ghost plans to invest $250 million</a:t>
            </a:r>
          </a:p>
          <a:p>
            <a:pPr marL="914400" lvl="2" indent="0">
              <a:buNone/>
            </a:pPr>
            <a:endParaRPr lang="en-US"/>
          </a:p>
          <a:p>
            <a:pPr marL="457200" lvl="1" indent="0">
              <a:buNone/>
            </a:pPr>
            <a:r>
              <a:rPr lang="en-US" sz="2000"/>
              <a:t>Aligns with Ghost’s current budget</a:t>
            </a:r>
          </a:p>
        </p:txBody>
      </p:sp>
    </p:spTree>
    <p:extLst>
      <p:ext uri="{BB962C8B-B14F-4D97-AF65-F5344CB8AC3E}">
        <p14:creationId xmlns:p14="http://schemas.microsoft.com/office/powerpoint/2010/main" val="35877162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3F7309-8476-A744-02CA-D0F13D14E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Evaluation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93D7-C3DE-573B-3FC8-F6E541358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500" b="1" dirty="0">
                <a:ea typeface="+mn-lt"/>
                <a:cs typeface="+mn-lt"/>
              </a:rPr>
              <a:t>Performance Metrics:</a:t>
            </a:r>
            <a:endParaRPr lang="en-US" sz="1500" b="1" dirty="0">
              <a:ea typeface="Calibri" panose="020F0502020204030204"/>
              <a:cs typeface="Calibri" panose="020F0502020204030204"/>
            </a:endParaRPr>
          </a:p>
          <a:p>
            <a:r>
              <a:rPr lang="en-US" sz="1500" dirty="0">
                <a:ea typeface="+mn-lt"/>
                <a:cs typeface="+mn-lt"/>
              </a:rPr>
              <a:t>Sales revenue, units sold, and repeat-purchase rates will show whether the gum is gaining traction and meeting expected demand.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  <a:p>
            <a:r>
              <a:rPr lang="en-US" sz="1500" dirty="0">
                <a:ea typeface="+mn-lt"/>
                <a:cs typeface="+mn-lt"/>
              </a:rPr>
              <a:t>Website traffic, sampling conversions, and social media engagement help measure the success of online promotions and influencer partnerships.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  <a:p>
            <a:r>
              <a:rPr lang="en-US" sz="1500" dirty="0">
                <a:ea typeface="+mn-lt"/>
                <a:cs typeface="+mn-lt"/>
              </a:rPr>
              <a:t>Tracking the effectiveness of events, pop-ups, and collaborations will show which promotional activities drive the strongest consumer response.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500" b="1" dirty="0">
                <a:ea typeface="+mn-lt"/>
                <a:cs typeface="+mn-lt"/>
              </a:rPr>
              <a:t>Brand Impact:</a:t>
            </a:r>
            <a:endParaRPr lang="en-US" sz="1500" b="1" dirty="0">
              <a:ea typeface="Calibri"/>
              <a:cs typeface="Calibri"/>
            </a:endParaRPr>
          </a:p>
          <a:p>
            <a:r>
              <a:rPr lang="en-US" sz="1500" dirty="0">
                <a:ea typeface="+mn-lt"/>
                <a:cs typeface="+mn-lt"/>
              </a:rPr>
              <a:t>The gum supports Ghost’s broader mission to be both an energy brand and a lifestyle brand by offering a portable, everyday product that fits naturally into busy routines.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  <a:p>
            <a:r>
              <a:rPr lang="en-US" sz="1500" dirty="0">
                <a:ea typeface="+mn-lt"/>
                <a:cs typeface="+mn-lt"/>
              </a:rPr>
              <a:t>By expanding beyond drinks and supplements, Ghost strengthens its position as a lifestyle company with products that can be used anywhere, not just in the gym.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  <a:p>
            <a:r>
              <a:rPr lang="en-US" sz="1500" dirty="0">
                <a:ea typeface="+mn-lt"/>
                <a:cs typeface="+mn-lt"/>
              </a:rPr>
              <a:t>The gum appeals to newer audiences such as students, professionals, and casual consumers who want fast energy without a full beverage, helping Ghost grow its reach beyond traditional fitness users.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500" b="1" dirty="0">
                <a:ea typeface="+mn-lt"/>
                <a:cs typeface="+mn-lt"/>
              </a:rPr>
              <a:t>Overall Goal:</a:t>
            </a:r>
            <a:endParaRPr lang="en-US" sz="1500" b="1" dirty="0">
              <a:ea typeface="Calibri" panose="020F0502020204030204"/>
              <a:cs typeface="Calibri" panose="020F0502020204030204"/>
            </a:endParaRPr>
          </a:p>
          <a:p>
            <a:r>
              <a:rPr lang="en-US" sz="1500" dirty="0">
                <a:ea typeface="+mn-lt"/>
                <a:cs typeface="+mn-lt"/>
              </a:rPr>
              <a:t>Evaluate performance continuously so Ghost can adjust marketing strategies, introduce new flavors, and improve distribution to maximize long-term success.</a:t>
            </a:r>
            <a:endParaRPr lang="en-US" sz="15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2654105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11E6D-61B6-B944-561D-E438F03B7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9828"/>
            <a:ext cx="10515600" cy="562832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220000"/>
              </a:lnSpc>
              <a:buNone/>
            </a:pPr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Blackwell, N. (2025, September 1). </a:t>
            </a: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The dialed blog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Dialed Gum. https://dialedgum.com/blogs/the-dialed-blog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Keurig Dr Pepper to acquire Disruptive Energy Drink Business Ghost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Media | Keurig Dr Pepper. (2024, October 24). https://news.keurigdrpepper.com/2024-10-24-Keurig-Dr-Pepper-to-Acquire-Disruptive-Energy-Drink-Business-GHOST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Pandey, D., &amp; Shivarkar, A. (2025, January 16). </a:t>
            </a: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Energy gum market size to hit USD 248.01 million by 2034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Precedence Research. https://www.precedenceresearch.com/energy-gum-market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Srivastava, S., &amp; Prasad, E. (2024, August). </a:t>
            </a: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Energy gum market size, share and industry analysis, 2035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Allied Market Research. https://www.alliedmarketresearch.com/energy-gum-market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Sushant. (2025, November 7). </a:t>
            </a: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North America chewing gum market: A $6.07 billion future fueled by health, Flavor &amp; Convenience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Feast. https://vocal.media/feast/north-america-chewing-gum-market-a-6-07-billion-future-fueled-by-health-flavor-and-convenience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Yang, C.-C., Hsieh, M.-H., Ho, C.-C., Chang, Y.-H., &amp; Shiu, Y.-J. (2024, October 24). </a:t>
            </a: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Effects of caffeinated chewing gum on exercise performance and physiological responses: A systematic review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Nutrients. </a:t>
            </a:r>
            <a:r>
              <a:rPr lang="en-US" sz="4800" u="sng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https://pmc.ncbi.nlm.nih.gov/articles/PMC11547772/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Spiliakos, A. (2018, June 7). </a:t>
            </a:r>
            <a:r>
              <a:rPr lang="en-US" sz="4800" i="1">
                <a:latin typeface="Times New Roman" panose="02020603050405020304" pitchFamily="18" charset="0"/>
                <a:cs typeface="Times New Roman" panose="02020603050405020304" pitchFamily="18" charset="0"/>
              </a:rPr>
              <a:t>The sustainable art of chewing gum - HBS online</a:t>
            </a: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. Harvard Business School Online. https://online.hbs.edu/blog/post/the-sustainable-art-of-chewing-gum </a:t>
            </a:r>
          </a:p>
          <a:p>
            <a:pPr marL="0" indent="0">
              <a:lnSpc>
                <a:spcPct val="220000"/>
              </a:lnSpc>
              <a:buNone/>
            </a:pPr>
            <a:endParaRPr lang="en-US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/>
              <a:t> </a:t>
            </a:r>
          </a:p>
          <a:p>
            <a:pPr marL="0" indent="0" algn="ctr">
              <a:buNone/>
            </a:pPr>
            <a:r>
              <a:rPr lang="en-US"/>
              <a:t> </a:t>
            </a:r>
          </a:p>
          <a:p>
            <a:pPr marL="0" indent="0" algn="ctr">
              <a:buNone/>
            </a:pPr>
            <a:r>
              <a:rPr lang="en-US"/>
              <a:t>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1340</Words>
  <Application>Microsoft Macintosh PowerPoint</Application>
  <PresentationFormat>Widescreen</PresentationFormat>
  <Paragraphs>187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2013 - 2022 Theme</vt:lpstr>
      <vt:lpstr>Ghost Energy Gum</vt:lpstr>
      <vt:lpstr>Product Overview</vt:lpstr>
      <vt:lpstr>Importance of Marketing</vt:lpstr>
      <vt:lpstr>Importance of Marketing</vt:lpstr>
      <vt:lpstr>Marketing Research Approach</vt:lpstr>
      <vt:lpstr>Competitors</vt:lpstr>
      <vt:lpstr>Target Market and Segmentation</vt:lpstr>
      <vt:lpstr>Product Life Cycle</vt:lpstr>
      <vt:lpstr>Positioning and Differentiation</vt:lpstr>
      <vt:lpstr>Market Trends </vt:lpstr>
      <vt:lpstr>Marketing Mix</vt:lpstr>
      <vt:lpstr>Pricing Strategy </vt:lpstr>
      <vt:lpstr>Place   </vt:lpstr>
      <vt:lpstr>Sales Promotion</vt:lpstr>
      <vt:lpstr>Public Relations and Social Engagement</vt:lpstr>
      <vt:lpstr>Channel Management and Distribution</vt:lpstr>
      <vt:lpstr>Budget</vt:lpstr>
      <vt:lpstr>Evaluation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Walasavage, Elle M.</dc:creator>
  <cp:lastModifiedBy>Walasavage, Elle M.</cp:lastModifiedBy>
  <cp:revision>2</cp:revision>
  <dcterms:created xsi:type="dcterms:W3CDTF">2025-11-26T02:03:23Z</dcterms:created>
  <dcterms:modified xsi:type="dcterms:W3CDTF">2025-12-03T22:47:31Z</dcterms:modified>
</cp:coreProperties>
</file>